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79" r:id="rId5"/>
    <p:sldId id="269" r:id="rId6"/>
    <p:sldId id="256" r:id="rId7"/>
    <p:sldId id="275" r:id="rId8"/>
    <p:sldId id="284" r:id="rId9"/>
    <p:sldId id="285" r:id="rId10"/>
    <p:sldId id="262" r:id="rId11"/>
    <p:sldId id="271" r:id="rId12"/>
    <p:sldId id="258" r:id="rId13"/>
    <p:sldId id="277" r:id="rId14"/>
    <p:sldId id="259" r:id="rId15"/>
    <p:sldId id="281" r:id="rId16"/>
    <p:sldId id="282" r:id="rId17"/>
    <p:sldId id="263" r:id="rId18"/>
    <p:sldId id="286" r:id="rId19"/>
    <p:sldId id="287" r:id="rId20"/>
    <p:sldId id="274" r:id="rId21"/>
    <p:sldId id="272" r:id="rId22"/>
    <p:sldId id="288" r:id="rId23"/>
    <p:sldId id="264" r:id="rId24"/>
    <p:sldId id="265" r:id="rId25"/>
    <p:sldId id="266" r:id="rId26"/>
    <p:sldId id="267" r:id="rId27"/>
    <p:sldId id="289" r:id="rId28"/>
    <p:sldId id="290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5" autoAdjust="0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 smtClean="0"/>
            <a:t>*ASIMO</a:t>
          </a:r>
        </a:p>
        <a:p>
          <a:r>
            <a:rPr lang="en-US" dirty="0" smtClean="0"/>
            <a:t> From Honda,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AIBO </a:t>
          </a:r>
        </a:p>
        <a:p>
          <a:r>
            <a:rPr lang="en-US" dirty="0" smtClean="0"/>
            <a:t>From Sony and </a:t>
          </a:r>
        </a:p>
        <a:p>
          <a:r>
            <a:rPr lang="en-US" dirty="0" smtClean="0"/>
            <a:t>Lynx Robot </a:t>
          </a:r>
        </a:p>
        <a:p>
          <a:r>
            <a:rPr lang="en-US" dirty="0" smtClean="0"/>
            <a:t>From </a:t>
          </a:r>
          <a:r>
            <a:rPr lang="en-US" dirty="0" err="1" smtClean="0"/>
            <a:t>UBTech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*Murata Boy </a:t>
          </a:r>
        </a:p>
        <a:p>
          <a:r>
            <a:rPr lang="en-US" dirty="0" smtClean="0"/>
            <a:t>From Murata Manufacturing,</a:t>
          </a:r>
          <a:endParaRPr lang="en-US" dirty="0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 custLinFactNeighborY="-422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F7FFE5-3653-451E-8C64-2005037D2807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A3E80AF7-33AE-49DA-B1AC-021147D30267}" type="presOf" srcId="{095A5E99-E976-4550-8F80-53CC813F2F5A}" destId="{7A2F6994-DA87-4497-BFC7-DD9D6EC5315F}" srcOrd="1" destOrd="0" presId="urn:microsoft.com/office/officeart/2005/8/layout/vProcess5"/>
    <dgm:cxn modelId="{8D8E21D5-87AF-46AA-B586-EA31B7AC0297}" type="presOf" srcId="{8EC937D8-BD76-4A12-A3E5-900D5C1E2E05}" destId="{916C48CB-E452-4B79-A9B9-4C9A90B47960}" srcOrd="1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BC69F462-29C7-4909-B4EF-53FC6D0DEBE5}" type="presOf" srcId="{7133ECF5-4190-4604-AA2F-03C9A0A9210F}" destId="{2AE92D3F-F0FA-45DD-BB60-4C6FBC6BC016}" srcOrd="0" destOrd="0" presId="urn:microsoft.com/office/officeart/2005/8/layout/vProcess5"/>
    <dgm:cxn modelId="{D798B62D-F07B-4128-8663-DE774E598872}" type="presOf" srcId="{B3EFD4A5-9FA1-4ABE-B722-05162509509B}" destId="{62643EF2-016C-41F1-8CBC-398422A85727}" srcOrd="0" destOrd="0" presId="urn:microsoft.com/office/officeart/2005/8/layout/vProcess5"/>
    <dgm:cxn modelId="{17E535F2-C3B8-453F-8C74-026807A4C7B2}" type="presOf" srcId="{CD7942A0-B7D2-4B14-8FEA-55FC702F5BE7}" destId="{1D84D8B6-AB32-4491-B5D2-EFE3D7668B88}" srcOrd="0" destOrd="0" presId="urn:microsoft.com/office/officeart/2005/8/layout/vProcess5"/>
    <dgm:cxn modelId="{D5ABCEE0-72A6-4B0B-A143-BE8CA8A9F18F}" type="presOf" srcId="{095A5E99-E976-4550-8F80-53CC813F2F5A}" destId="{124EF20B-D98C-45B2-BB13-7B93B5373CEB}" srcOrd="0" destOrd="0" presId="urn:microsoft.com/office/officeart/2005/8/layout/vProcess5"/>
    <dgm:cxn modelId="{76C94EF6-F7EC-4554-9D12-D1DCCFCE71CF}" type="presOf" srcId="{8EC937D8-BD76-4A12-A3E5-900D5C1E2E05}" destId="{CA544AF7-F7B2-4CA5-9251-B4CDB8D06634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8A93CD63-8033-40CF-8DD9-D0847C8127DB}" type="presOf" srcId="{7133ECF5-4190-4604-AA2F-03C9A0A9210F}" destId="{A31D264E-E285-4E5C-8EB7-762CD501BE72}" srcOrd="1" destOrd="0" presId="urn:microsoft.com/office/officeart/2005/8/layout/vProcess5"/>
    <dgm:cxn modelId="{561AF0D5-E7E3-4391-A7C7-B8F00EB45E53}" type="presParOf" srcId="{1D84D8B6-AB32-4491-B5D2-EFE3D7668B88}" destId="{3E0E8213-E460-4EB7-9A92-C2B1CC553F0D}" srcOrd="0" destOrd="0" presId="urn:microsoft.com/office/officeart/2005/8/layout/vProcess5"/>
    <dgm:cxn modelId="{B0F2DE33-DBFF-450E-B812-1FE591D20E0F}" type="presParOf" srcId="{1D84D8B6-AB32-4491-B5D2-EFE3D7668B88}" destId="{124EF20B-D98C-45B2-BB13-7B93B5373CEB}" srcOrd="1" destOrd="0" presId="urn:microsoft.com/office/officeart/2005/8/layout/vProcess5"/>
    <dgm:cxn modelId="{03AB4CFC-335C-47AC-B1C8-4B91D3994780}" type="presParOf" srcId="{1D84D8B6-AB32-4491-B5D2-EFE3D7668B88}" destId="{CA544AF7-F7B2-4CA5-9251-B4CDB8D06634}" srcOrd="2" destOrd="0" presId="urn:microsoft.com/office/officeart/2005/8/layout/vProcess5"/>
    <dgm:cxn modelId="{E5525995-E53A-44A1-B6C9-A59DCC92FCCE}" type="presParOf" srcId="{1D84D8B6-AB32-4491-B5D2-EFE3D7668B88}" destId="{2AE92D3F-F0FA-45DD-BB60-4C6FBC6BC016}" srcOrd="3" destOrd="0" presId="urn:microsoft.com/office/officeart/2005/8/layout/vProcess5"/>
    <dgm:cxn modelId="{B4985209-F704-400D-B1B7-3BA184065B11}" type="presParOf" srcId="{1D84D8B6-AB32-4491-B5D2-EFE3D7668B88}" destId="{9CA877D8-99F8-40A0-89E9-59A61C9A70F4}" srcOrd="4" destOrd="0" presId="urn:microsoft.com/office/officeart/2005/8/layout/vProcess5"/>
    <dgm:cxn modelId="{A58AC4AF-C9D4-4D8B-A513-36B6BF9F4F70}" type="presParOf" srcId="{1D84D8B6-AB32-4491-B5D2-EFE3D7668B88}" destId="{62643EF2-016C-41F1-8CBC-398422A85727}" srcOrd="5" destOrd="0" presId="urn:microsoft.com/office/officeart/2005/8/layout/vProcess5"/>
    <dgm:cxn modelId="{444D1FB4-249E-4F3F-82FD-C7CF364E2504}" type="presParOf" srcId="{1D84D8B6-AB32-4491-B5D2-EFE3D7668B88}" destId="{7A2F6994-DA87-4497-BFC7-DD9D6EC5315F}" srcOrd="6" destOrd="0" presId="urn:microsoft.com/office/officeart/2005/8/layout/vProcess5"/>
    <dgm:cxn modelId="{8D64A182-87B2-43FF-9E63-98A1C4CFD7BE}" type="presParOf" srcId="{1D84D8B6-AB32-4491-B5D2-EFE3D7668B88}" destId="{916C48CB-E452-4B79-A9B9-4C9A90B47960}" srcOrd="7" destOrd="0" presId="urn:microsoft.com/office/officeart/2005/8/layout/vProcess5"/>
    <dgm:cxn modelId="{A467CAA9-BA55-4FEA-9C0D-9914790939D7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*Security Purpose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*Management of Works</a:t>
          </a:r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 smtClean="0"/>
            <a:t>*Voice Recognition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 custLinFactX="-60992" custLinFactNeighborX="-100000" custLinFactNeighborY="-29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AC488-9A5C-4DF0-A0BE-7627C6F91F43}" type="presOf" srcId="{B3EFD4A5-9FA1-4ABE-B722-05162509509B}" destId="{62643EF2-016C-41F1-8CBC-398422A85727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6419A6E-4008-4B97-9D3E-581C68FC31B1}" type="presOf" srcId="{8EC937D8-BD76-4A12-A3E5-900D5C1E2E05}" destId="{CA544AF7-F7B2-4CA5-9251-B4CDB8D06634}" srcOrd="0" destOrd="0" presId="urn:microsoft.com/office/officeart/2005/8/layout/vProcess5"/>
    <dgm:cxn modelId="{66325E8C-42A7-4D1E-A203-C48871F485CB}" type="presOf" srcId="{095A5E99-E976-4550-8F80-53CC813F2F5A}" destId="{124EF20B-D98C-45B2-BB13-7B93B5373CEB}" srcOrd="0" destOrd="0" presId="urn:microsoft.com/office/officeart/2005/8/layout/vProcess5"/>
    <dgm:cxn modelId="{BE032107-F189-450D-B888-494A1CF7CE8B}" type="presOf" srcId="{7133ECF5-4190-4604-AA2F-03C9A0A9210F}" destId="{A31D264E-E285-4E5C-8EB7-762CD501BE72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27A5CF8D-A289-4F07-9735-2847976DFDDB}" type="presOf" srcId="{8EC937D8-BD76-4A12-A3E5-900D5C1E2E05}" destId="{916C48CB-E452-4B79-A9B9-4C9A90B47960}" srcOrd="1" destOrd="0" presId="urn:microsoft.com/office/officeart/2005/8/layout/vProcess5"/>
    <dgm:cxn modelId="{03109E35-9323-4650-ACF8-49D772157125}" type="presOf" srcId="{8877691F-1B60-4485-9174-DDEC7EE68B70}" destId="{9CA877D8-99F8-40A0-89E9-59A61C9A70F4}" srcOrd="0" destOrd="0" presId="urn:microsoft.com/office/officeart/2005/8/layout/vProcess5"/>
    <dgm:cxn modelId="{B56AB42B-9A37-4441-8A6C-C31C86681EDF}" type="presOf" srcId="{CD7942A0-B7D2-4B14-8FEA-55FC702F5BE7}" destId="{1D84D8B6-AB32-4491-B5D2-EFE3D7668B88}" srcOrd="0" destOrd="0" presId="urn:microsoft.com/office/officeart/2005/8/layout/vProcess5"/>
    <dgm:cxn modelId="{25145C31-0C8F-4438-8E4B-9DA161BE14E8}" type="presOf" srcId="{095A5E99-E976-4550-8F80-53CC813F2F5A}" destId="{7A2F6994-DA87-4497-BFC7-DD9D6EC5315F}" srcOrd="1" destOrd="0" presId="urn:microsoft.com/office/officeart/2005/8/layout/vProcess5"/>
    <dgm:cxn modelId="{D70B6BF9-85E6-4E7F-BBE9-5CD2E8FD68EE}" type="presOf" srcId="{7133ECF5-4190-4604-AA2F-03C9A0A9210F}" destId="{2AE92D3F-F0FA-45DD-BB60-4C6FBC6BC016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92E22988-0774-456F-88CB-5DBD9EFC1B43}" type="presParOf" srcId="{1D84D8B6-AB32-4491-B5D2-EFE3D7668B88}" destId="{3E0E8213-E460-4EB7-9A92-C2B1CC553F0D}" srcOrd="0" destOrd="0" presId="urn:microsoft.com/office/officeart/2005/8/layout/vProcess5"/>
    <dgm:cxn modelId="{C77F47A2-5CA5-4B01-A575-3036666197E5}" type="presParOf" srcId="{1D84D8B6-AB32-4491-B5D2-EFE3D7668B88}" destId="{124EF20B-D98C-45B2-BB13-7B93B5373CEB}" srcOrd="1" destOrd="0" presId="urn:microsoft.com/office/officeart/2005/8/layout/vProcess5"/>
    <dgm:cxn modelId="{62BBB3FA-4E43-4A1A-88E1-E475EC3CEA3F}" type="presParOf" srcId="{1D84D8B6-AB32-4491-B5D2-EFE3D7668B88}" destId="{CA544AF7-F7B2-4CA5-9251-B4CDB8D06634}" srcOrd="2" destOrd="0" presId="urn:microsoft.com/office/officeart/2005/8/layout/vProcess5"/>
    <dgm:cxn modelId="{E6DCD595-E5C0-480E-A770-1DF1F8D2C71D}" type="presParOf" srcId="{1D84D8B6-AB32-4491-B5D2-EFE3D7668B88}" destId="{2AE92D3F-F0FA-45DD-BB60-4C6FBC6BC016}" srcOrd="3" destOrd="0" presId="urn:microsoft.com/office/officeart/2005/8/layout/vProcess5"/>
    <dgm:cxn modelId="{18728EB1-C421-4525-A304-9B08D8E060C0}" type="presParOf" srcId="{1D84D8B6-AB32-4491-B5D2-EFE3D7668B88}" destId="{9CA877D8-99F8-40A0-89E9-59A61C9A70F4}" srcOrd="4" destOrd="0" presId="urn:microsoft.com/office/officeart/2005/8/layout/vProcess5"/>
    <dgm:cxn modelId="{19F3B5FD-43D1-4B8F-8914-44BEEB1C1E06}" type="presParOf" srcId="{1D84D8B6-AB32-4491-B5D2-EFE3D7668B88}" destId="{62643EF2-016C-41F1-8CBC-398422A85727}" srcOrd="5" destOrd="0" presId="urn:microsoft.com/office/officeart/2005/8/layout/vProcess5"/>
    <dgm:cxn modelId="{98AE2BAD-A9B9-4F7F-8DEE-006FCAE4EB78}" type="presParOf" srcId="{1D84D8B6-AB32-4491-B5D2-EFE3D7668B88}" destId="{7A2F6994-DA87-4497-BFC7-DD9D6EC5315F}" srcOrd="6" destOrd="0" presId="urn:microsoft.com/office/officeart/2005/8/layout/vProcess5"/>
    <dgm:cxn modelId="{931D46DE-9F7E-4E3F-97AC-83AD7E6E5B6C}" type="presParOf" srcId="{1D84D8B6-AB32-4491-B5D2-EFE3D7668B88}" destId="{916C48CB-E452-4B79-A9B9-4C9A90B47960}" srcOrd="7" destOrd="0" presId="urn:microsoft.com/office/officeart/2005/8/layout/vProcess5"/>
    <dgm:cxn modelId="{957800E1-3D63-4605-B16F-CA157A7788C8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*ASIMO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 From Honda,</a:t>
          </a:r>
          <a:endParaRPr lang="en-US" sz="1900" kern="1200" dirty="0"/>
        </a:p>
      </dsp:txBody>
      <dsp:txXfrm>
        <a:off x="48094" y="48094"/>
        <a:ext cx="2544743" cy="1545868"/>
      </dsp:txXfrm>
    </dsp:sp>
    <dsp:sp modelId="{CA544AF7-F7B2-4CA5-9251-B4CDB8D06634}">
      <dsp:nvSpPr>
        <dsp:cNvPr id="0" name=""/>
        <dsp:cNvSpPr/>
      </dsp:nvSpPr>
      <dsp:spPr>
        <a:xfrm>
          <a:off x="380880" y="1915732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*Murata Boy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From Murata Manufacturing,</a:t>
          </a:r>
          <a:endParaRPr lang="en-US" sz="1900" kern="1200" dirty="0"/>
        </a:p>
      </dsp:txBody>
      <dsp:txXfrm>
        <a:off x="428974" y="1963826"/>
        <a:ext cx="2772244" cy="1545868"/>
      </dsp:txXfrm>
    </dsp:sp>
    <dsp:sp modelId="{2AE92D3F-F0FA-45DD-BB60-4C6FBC6BC016}">
      <dsp:nvSpPr>
        <dsp:cNvPr id="0" name=""/>
        <dsp:cNvSpPr/>
      </dsp:nvSpPr>
      <dsp:spPr>
        <a:xfrm>
          <a:off x="761761" y="3831464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AIBO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From Sony and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Lynx Robot 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From </a:t>
          </a:r>
          <a:r>
            <a:rPr lang="en-US" sz="1900" kern="1200" dirty="0" err="1" smtClean="0"/>
            <a:t>UBTech</a:t>
          </a:r>
          <a:endParaRPr lang="en-US" sz="1900" kern="1200" dirty="0"/>
        </a:p>
      </dsp:txBody>
      <dsp:txXfrm>
        <a:off x="809855" y="3879558"/>
        <a:ext cx="2772244" cy="1545868"/>
      </dsp:txXfrm>
    </dsp:sp>
    <dsp:sp modelId="{9CA877D8-99F8-40A0-89E9-59A61C9A70F4}">
      <dsp:nvSpPr>
        <dsp:cNvPr id="0" name=""/>
        <dsp:cNvSpPr/>
      </dsp:nvSpPr>
      <dsp:spPr>
        <a:xfrm>
          <a:off x="3249313" y="1245226"/>
          <a:ext cx="1067336" cy="10673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489464" y="1245226"/>
        <a:ext cx="587034" cy="803170"/>
      </dsp:txXfrm>
    </dsp:sp>
    <dsp:sp modelId="{62643EF2-016C-41F1-8CBC-398422A85727}">
      <dsp:nvSpPr>
        <dsp:cNvPr id="0" name=""/>
        <dsp:cNvSpPr/>
      </dsp:nvSpPr>
      <dsp:spPr>
        <a:xfrm>
          <a:off x="3630194" y="3150011"/>
          <a:ext cx="1067336" cy="106733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870345" y="3150011"/>
        <a:ext cx="587034" cy="803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*Voice Recognition</a:t>
          </a:r>
        </a:p>
      </dsp:txBody>
      <dsp:txXfrm>
        <a:off x="48094" y="48094"/>
        <a:ext cx="2544743" cy="1545868"/>
      </dsp:txXfrm>
    </dsp:sp>
    <dsp:sp modelId="{CA544AF7-F7B2-4CA5-9251-B4CDB8D06634}">
      <dsp:nvSpPr>
        <dsp:cNvPr id="0" name=""/>
        <dsp:cNvSpPr/>
      </dsp:nvSpPr>
      <dsp:spPr>
        <a:xfrm>
          <a:off x="380880" y="1915732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*Management of Works</a:t>
          </a:r>
        </a:p>
      </dsp:txBody>
      <dsp:txXfrm>
        <a:off x="428974" y="1963826"/>
        <a:ext cx="2772244" cy="1545868"/>
      </dsp:txXfrm>
    </dsp:sp>
    <dsp:sp modelId="{2AE92D3F-F0FA-45DD-BB60-4C6FBC6BC016}">
      <dsp:nvSpPr>
        <dsp:cNvPr id="0" name=""/>
        <dsp:cNvSpPr/>
      </dsp:nvSpPr>
      <dsp:spPr>
        <a:xfrm>
          <a:off x="761761" y="3831464"/>
          <a:ext cx="4316650" cy="164205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*Security Purpose</a:t>
          </a:r>
        </a:p>
      </dsp:txBody>
      <dsp:txXfrm>
        <a:off x="809855" y="3879558"/>
        <a:ext cx="2772244" cy="1545868"/>
      </dsp:txXfrm>
    </dsp:sp>
    <dsp:sp modelId="{9CA877D8-99F8-40A0-89E9-59A61C9A70F4}">
      <dsp:nvSpPr>
        <dsp:cNvPr id="0" name=""/>
        <dsp:cNvSpPr/>
      </dsp:nvSpPr>
      <dsp:spPr>
        <a:xfrm>
          <a:off x="3249313" y="1245226"/>
          <a:ext cx="1067336" cy="10673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489464" y="1245226"/>
        <a:ext cx="587034" cy="803170"/>
      </dsp:txXfrm>
    </dsp:sp>
    <dsp:sp modelId="{62643EF2-016C-41F1-8CBC-398422A85727}">
      <dsp:nvSpPr>
        <dsp:cNvPr id="0" name=""/>
        <dsp:cNvSpPr/>
      </dsp:nvSpPr>
      <dsp:spPr>
        <a:xfrm>
          <a:off x="3630194" y="3150011"/>
          <a:ext cx="1067336" cy="106733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3870345" y="3150011"/>
        <a:ext cx="587034" cy="803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F312A11-A47C-45D3-A4B5-DCEC697EB0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1A4D88B-280C-45B2-9813-480A21977A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C4309-B804-4832-AA6C-E54652F349C0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0B97CA3-969C-4FE0-91F9-04806C18D7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CB8D8BF-F322-4D8A-89BC-0B12BB1595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B928E-E4E3-49D1-B08B-627D985063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6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14D1F5-4789-4CDB-B24A-1D79B49EE9D6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41ED-8AB5-40E1-BB3E-C8D24CF0B1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2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41ED-8AB5-40E1-BB3E-C8D24CF0B1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97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36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2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val 203">
            <a:extLst>
              <a:ext uri="{FF2B5EF4-FFF2-40B4-BE49-F238E27FC236}">
                <a16:creationId xmlns="" xmlns:a16="http://schemas.microsoft.com/office/drawing/2014/main" id="{59EF9546-F632-5A44-BA24-6871848D1CDC}"/>
              </a:ext>
            </a:extLst>
          </p:cNvPr>
          <p:cNvSpPr/>
          <p:nvPr userDrawn="1"/>
        </p:nvSpPr>
        <p:spPr>
          <a:xfrm>
            <a:off x="3005694" y="5109679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4DC79B08-ACC3-D14B-86F6-40706E14FDE7}"/>
              </a:ext>
            </a:extLst>
          </p:cNvPr>
          <p:cNvSpPr/>
          <p:nvPr userDrawn="1"/>
        </p:nvSpPr>
        <p:spPr>
          <a:xfrm>
            <a:off x="7805505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CB9D1D1D-1BA6-E14E-807A-7A6A645DEEEE}"/>
              </a:ext>
            </a:extLst>
          </p:cNvPr>
          <p:cNvSpPr/>
          <p:nvPr userDrawn="1"/>
        </p:nvSpPr>
        <p:spPr>
          <a:xfrm>
            <a:off x="-2214329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10DEB9C-12B6-4648-A9C4-99ABD33EC883}"/>
              </a:ext>
            </a:extLst>
          </p:cNvPr>
          <p:cNvSpPr/>
          <p:nvPr userDrawn="1"/>
        </p:nvSpPr>
        <p:spPr>
          <a:xfrm>
            <a:off x="3005694" y="-4550568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2930D9C-C889-4128-906F-EF4928CB177C}"/>
              </a:ext>
            </a:extLst>
          </p:cNvPr>
          <p:cNvGrpSpPr/>
          <p:nvPr userDrawn="1"/>
        </p:nvGrpSpPr>
        <p:grpSpPr>
          <a:xfrm>
            <a:off x="3306141" y="631368"/>
            <a:ext cx="5591905" cy="5591905"/>
            <a:chOff x="3306141" y="631368"/>
            <a:chExt cx="5591905" cy="5591905"/>
          </a:xfrm>
        </p:grpSpPr>
        <p:sp>
          <p:nvSpPr>
            <p:cNvPr id="190" name="Oval 189">
              <a:extLst>
                <a:ext uri="{FF2B5EF4-FFF2-40B4-BE49-F238E27FC236}">
                  <a16:creationId xmlns="" xmlns:a16="http://schemas.microsoft.com/office/drawing/2014/main" id="{98ED97A1-A025-9B45-ABB6-543A948D5B1D}"/>
                </a:ext>
              </a:extLst>
            </p:cNvPr>
            <p:cNvSpPr/>
            <p:nvPr userDrawn="1"/>
          </p:nvSpPr>
          <p:spPr>
            <a:xfrm>
              <a:off x="5275366" y="456845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="" xmlns:a16="http://schemas.microsoft.com/office/drawing/2014/main" id="{CA516589-C2A7-0846-A4DE-448BAE3409D3}"/>
                </a:ext>
              </a:extLst>
            </p:cNvPr>
            <p:cNvSpPr/>
            <p:nvPr userDrawn="1"/>
          </p:nvSpPr>
          <p:spPr>
            <a:xfrm>
              <a:off x="5275366" y="63136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="" xmlns:a16="http://schemas.microsoft.com/office/drawing/2014/main" id="{AE44C5F5-A394-614D-9C31-21B28F2555C2}"/>
                </a:ext>
              </a:extLst>
            </p:cNvPr>
            <p:cNvSpPr/>
            <p:nvPr userDrawn="1"/>
          </p:nvSpPr>
          <p:spPr>
            <a:xfrm rot="16200000">
              <a:off x="724323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="" xmlns:a16="http://schemas.microsoft.com/office/drawing/2014/main" id="{43E11C87-9616-114F-A389-9F8364C700E2}"/>
                </a:ext>
              </a:extLst>
            </p:cNvPr>
            <p:cNvSpPr/>
            <p:nvPr userDrawn="1"/>
          </p:nvSpPr>
          <p:spPr>
            <a:xfrm rot="16200000">
              <a:off x="330614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8" name="Oval 197">
              <a:extLst>
                <a:ext uri="{FF2B5EF4-FFF2-40B4-BE49-F238E27FC236}">
                  <a16:creationId xmlns="" xmlns:a16="http://schemas.microsoft.com/office/drawing/2014/main" id="{5580BD06-D913-524C-9E42-F148923616FB}"/>
                </a:ext>
              </a:extLst>
            </p:cNvPr>
            <p:cNvSpPr/>
            <p:nvPr userDrawn="1"/>
          </p:nvSpPr>
          <p:spPr>
            <a:xfrm rot="18900000">
              <a:off x="6657067" y="399524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Oval 198">
              <a:extLst>
                <a:ext uri="{FF2B5EF4-FFF2-40B4-BE49-F238E27FC236}">
                  <a16:creationId xmlns="" xmlns:a16="http://schemas.microsoft.com/office/drawing/2014/main" id="{45F7B16B-D82E-3D46-87C1-CF4FFE1D844C}"/>
                </a:ext>
              </a:extLst>
            </p:cNvPr>
            <p:cNvSpPr/>
            <p:nvPr userDrawn="1"/>
          </p:nvSpPr>
          <p:spPr>
            <a:xfrm rot="18900000">
              <a:off x="3873123" y="121130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="" xmlns:a16="http://schemas.microsoft.com/office/drawing/2014/main" id="{ECAB61F1-AFFB-EE4A-A216-5FBB1DE5E7A8}"/>
                </a:ext>
              </a:extLst>
            </p:cNvPr>
            <p:cNvSpPr/>
            <p:nvPr userDrawn="1"/>
          </p:nvSpPr>
          <p:spPr>
            <a:xfrm rot="2700000">
              <a:off x="3870526" y="398391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="" xmlns:a16="http://schemas.microsoft.com/office/drawing/2014/main" id="{19EEFD48-A45C-CB43-B7A2-E55A4ED40361}"/>
                </a:ext>
              </a:extLst>
            </p:cNvPr>
            <p:cNvSpPr/>
            <p:nvPr userDrawn="1"/>
          </p:nvSpPr>
          <p:spPr>
            <a:xfrm rot="2700000">
              <a:off x="6654470" y="119997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25BBB614-3E72-DF44-B9CC-3CBE346A9DDA}"/>
              </a:ext>
            </a:extLst>
          </p:cNvPr>
          <p:cNvSpPr/>
          <p:nvPr userDrawn="1"/>
        </p:nvSpPr>
        <p:spPr>
          <a:xfrm>
            <a:off x="4291165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2" name="Group 221">
            <a:extLst>
              <a:ext uri="{FF2B5EF4-FFF2-40B4-BE49-F238E27FC236}">
                <a16:creationId xmlns="" xmlns:a16="http://schemas.microsoft.com/office/drawing/2014/main" id="{3E3ED5EE-DC6A-A944-9119-6C5F8B5ED4DC}"/>
              </a:ext>
            </a:extLst>
          </p:cNvPr>
          <p:cNvGrpSpPr/>
          <p:nvPr userDrawn="1"/>
        </p:nvGrpSpPr>
        <p:grpSpPr>
          <a:xfrm>
            <a:off x="3890119" y="1215440"/>
            <a:ext cx="4405737" cy="4433614"/>
            <a:chOff x="3890119" y="1215440"/>
            <a:chExt cx="4405737" cy="4433614"/>
          </a:xfrm>
        </p:grpSpPr>
        <p:sp>
          <p:nvSpPr>
            <p:cNvPr id="205" name="Oval 204">
              <a:extLst>
                <a:ext uri="{FF2B5EF4-FFF2-40B4-BE49-F238E27FC236}">
                  <a16:creationId xmlns="" xmlns:a16="http://schemas.microsoft.com/office/drawing/2014/main" id="{6BEEFF3C-44BA-904E-AC04-EAAE1E7ACF0B}"/>
                </a:ext>
              </a:extLst>
            </p:cNvPr>
            <p:cNvSpPr/>
            <p:nvPr userDrawn="1"/>
          </p:nvSpPr>
          <p:spPr>
            <a:xfrm>
              <a:off x="5244993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="" xmlns:a16="http://schemas.microsoft.com/office/drawing/2014/main" id="{405B5A13-AB7D-C549-BB1B-5E01C875F6BB}"/>
                </a:ext>
              </a:extLst>
            </p:cNvPr>
            <p:cNvSpPr/>
            <p:nvPr userDrawn="1"/>
          </p:nvSpPr>
          <p:spPr>
            <a:xfrm>
              <a:off x="6861919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="" xmlns:a16="http://schemas.microsoft.com/office/drawing/2014/main" id="{4E6C3571-C0D1-354F-AF51-20D48EB67A25}"/>
                </a:ext>
              </a:extLst>
            </p:cNvPr>
            <p:cNvSpPr/>
            <p:nvPr userDrawn="1"/>
          </p:nvSpPr>
          <p:spPr>
            <a:xfrm>
              <a:off x="4380772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="" xmlns:a16="http://schemas.microsoft.com/office/drawing/2014/main" id="{BE4D0C3E-524E-9049-BB91-B963A0045CEF}"/>
                </a:ext>
              </a:extLst>
            </p:cNvPr>
            <p:cNvSpPr/>
            <p:nvPr userDrawn="1"/>
          </p:nvSpPr>
          <p:spPr>
            <a:xfrm>
              <a:off x="3890119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="" xmlns:a16="http://schemas.microsoft.com/office/drawing/2014/main" id="{09A5E640-3DB5-3440-A1CA-35161C7A2DD4}"/>
                </a:ext>
              </a:extLst>
            </p:cNvPr>
            <p:cNvSpPr/>
            <p:nvPr userDrawn="1"/>
          </p:nvSpPr>
          <p:spPr>
            <a:xfrm>
              <a:off x="7726137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="" xmlns:a16="http://schemas.microsoft.com/office/drawing/2014/main" id="{6913F2D3-96BB-7A45-86AA-DCA1CCF503CE}"/>
                </a:ext>
              </a:extLst>
            </p:cNvPr>
            <p:cNvSpPr/>
            <p:nvPr userDrawn="1"/>
          </p:nvSpPr>
          <p:spPr>
            <a:xfrm>
              <a:off x="8205642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="" xmlns:a16="http://schemas.microsoft.com/office/drawing/2014/main" id="{0CA40CC2-B80D-1A48-B6CF-134CA75F1F61}"/>
                </a:ext>
              </a:extLst>
            </p:cNvPr>
            <p:cNvSpPr/>
            <p:nvPr userDrawn="1"/>
          </p:nvSpPr>
          <p:spPr>
            <a:xfrm>
              <a:off x="424695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="" xmlns:a16="http://schemas.microsoft.com/office/drawing/2014/main" id="{32700DEA-F54F-EB42-982B-007A44E007D0}"/>
                </a:ext>
              </a:extLst>
            </p:cNvPr>
            <p:cNvSpPr/>
            <p:nvPr userDrawn="1"/>
          </p:nvSpPr>
          <p:spPr>
            <a:xfrm>
              <a:off x="785437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Oval 212">
              <a:extLst>
                <a:ext uri="{FF2B5EF4-FFF2-40B4-BE49-F238E27FC236}">
                  <a16:creationId xmlns="" xmlns:a16="http://schemas.microsoft.com/office/drawing/2014/main" id="{5EE6C5E4-467D-1A4D-A6BD-8E78C26495B0}"/>
                </a:ext>
              </a:extLst>
            </p:cNvPr>
            <p:cNvSpPr/>
            <p:nvPr userDrawn="1"/>
          </p:nvSpPr>
          <p:spPr>
            <a:xfrm>
              <a:off x="3890119" y="508491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Oval 213">
              <a:extLst>
                <a:ext uri="{FF2B5EF4-FFF2-40B4-BE49-F238E27FC236}">
                  <a16:creationId xmlns="" xmlns:a16="http://schemas.microsoft.com/office/drawing/2014/main" id="{B45852B8-7860-5541-A505-3C04F5514227}"/>
                </a:ext>
              </a:extLst>
            </p:cNvPr>
            <p:cNvSpPr/>
            <p:nvPr userDrawn="1"/>
          </p:nvSpPr>
          <p:spPr>
            <a:xfrm>
              <a:off x="4380772" y="55588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="" xmlns:a16="http://schemas.microsoft.com/office/drawing/2014/main" id="{86373C33-5850-5A4F-B658-00750E9D5E39}"/>
                </a:ext>
              </a:extLst>
            </p:cNvPr>
            <p:cNvSpPr/>
            <p:nvPr userDrawn="1"/>
          </p:nvSpPr>
          <p:spPr>
            <a:xfrm>
              <a:off x="4246959" y="419839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="" xmlns:a16="http://schemas.microsoft.com/office/drawing/2014/main" id="{3CFEE39C-C2AA-1640-A4E7-A6D5E97549CA}"/>
                </a:ext>
              </a:extLst>
            </p:cNvPr>
            <p:cNvSpPr/>
            <p:nvPr userDrawn="1"/>
          </p:nvSpPr>
          <p:spPr>
            <a:xfrm>
              <a:off x="5244993" y="5174122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Oval 217">
              <a:extLst>
                <a:ext uri="{FF2B5EF4-FFF2-40B4-BE49-F238E27FC236}">
                  <a16:creationId xmlns="" xmlns:a16="http://schemas.microsoft.com/office/drawing/2014/main" id="{83ADCD68-D984-C845-BECC-1E9E35669969}"/>
                </a:ext>
              </a:extLst>
            </p:cNvPr>
            <p:cNvSpPr/>
            <p:nvPr userDrawn="1"/>
          </p:nvSpPr>
          <p:spPr>
            <a:xfrm>
              <a:off x="8205642" y="5096066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="" xmlns:a16="http://schemas.microsoft.com/office/drawing/2014/main" id="{10FB22FD-121A-2443-85C8-6CF49B6DF893}"/>
                </a:ext>
              </a:extLst>
            </p:cNvPr>
            <p:cNvSpPr/>
            <p:nvPr userDrawn="1"/>
          </p:nvSpPr>
          <p:spPr>
            <a:xfrm>
              <a:off x="7726137" y="55532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Oval 219">
              <a:extLst>
                <a:ext uri="{FF2B5EF4-FFF2-40B4-BE49-F238E27FC236}">
                  <a16:creationId xmlns="" xmlns:a16="http://schemas.microsoft.com/office/drawing/2014/main" id="{4AEFF09A-11DC-A04B-B3A4-CA668D1096E8}"/>
                </a:ext>
              </a:extLst>
            </p:cNvPr>
            <p:cNvSpPr/>
            <p:nvPr userDrawn="1"/>
          </p:nvSpPr>
          <p:spPr>
            <a:xfrm>
              <a:off x="6861919" y="5168547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Oval 220">
              <a:extLst>
                <a:ext uri="{FF2B5EF4-FFF2-40B4-BE49-F238E27FC236}">
                  <a16:creationId xmlns="" xmlns:a16="http://schemas.microsoft.com/office/drawing/2014/main" id="{85EB7353-1547-CC4C-9EEF-C714B933C2A8}"/>
                </a:ext>
              </a:extLst>
            </p:cNvPr>
            <p:cNvSpPr/>
            <p:nvPr userDrawn="1"/>
          </p:nvSpPr>
          <p:spPr>
            <a:xfrm>
              <a:off x="7826349" y="404415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3" name="Title 222">
            <a:extLst>
              <a:ext uri="{FF2B5EF4-FFF2-40B4-BE49-F238E27FC236}">
                <a16:creationId xmlns="" xmlns:a16="http://schemas.microsoft.com/office/drawing/2014/main" id="{199DDB27-EE70-9F41-BD4C-EB9BAC403D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65863" y="2650008"/>
            <a:ext cx="3260273" cy="157365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37DACDED-70D3-441B-9E8C-9189DE51BF33}"/>
              </a:ext>
            </a:extLst>
          </p:cNvPr>
          <p:cNvGrpSpPr/>
          <p:nvPr userDrawn="1"/>
        </p:nvGrpSpPr>
        <p:grpSpPr>
          <a:xfrm>
            <a:off x="-5239512" y="-7342632"/>
            <a:ext cx="10674521" cy="10674521"/>
            <a:chOff x="0" y="0"/>
            <a:chExt cx="10674521" cy="10674521"/>
          </a:xfrm>
        </p:grpSpPr>
        <p:sp>
          <p:nvSpPr>
            <p:cNvPr id="217" name="Circle">
              <a:extLst>
                <a:ext uri="{FF2B5EF4-FFF2-40B4-BE49-F238E27FC236}">
                  <a16:creationId xmlns="" xmlns:a16="http://schemas.microsoft.com/office/drawing/2014/main" id="{24A8E1BC-66FF-4EB5-86AF-733261BF6FC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Oval 223">
              <a:extLst>
                <a:ext uri="{FF2B5EF4-FFF2-40B4-BE49-F238E27FC236}">
                  <a16:creationId xmlns="" xmlns:a16="http://schemas.microsoft.com/office/drawing/2014/main" id="{C462CA8E-5118-482F-B533-DDC20E9AF25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5" name="Oval 224">
              <a:extLst>
                <a:ext uri="{FF2B5EF4-FFF2-40B4-BE49-F238E27FC236}">
                  <a16:creationId xmlns="" xmlns:a16="http://schemas.microsoft.com/office/drawing/2014/main" id="{755E2786-7782-4508-9DB6-9EF1C75C0608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="" xmlns:a16="http://schemas.microsoft.com/office/drawing/2014/main" id="{86136DDB-2061-4163-BBDD-F47DCBCF8475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="" xmlns:a16="http://schemas.microsoft.com/office/drawing/2014/main" id="{EB955C9C-64DA-420E-9E83-07B7117C493A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8" name="Oval 227">
              <a:extLst>
                <a:ext uri="{FF2B5EF4-FFF2-40B4-BE49-F238E27FC236}">
                  <a16:creationId xmlns="" xmlns:a16="http://schemas.microsoft.com/office/drawing/2014/main" id="{B47C4BEB-4F9D-4B82-BE42-924A2C92C255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Oval 228">
              <a:extLst>
                <a:ext uri="{FF2B5EF4-FFF2-40B4-BE49-F238E27FC236}">
                  <a16:creationId xmlns="" xmlns:a16="http://schemas.microsoft.com/office/drawing/2014/main" id="{E0FFD990-F2FD-4766-9BA4-071CA0383780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="" xmlns:a16="http://schemas.microsoft.com/office/drawing/2014/main" id="{8EC5A126-5F97-4BA7-B3B7-FA41ADFA0965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Oval 230">
              <a:extLst>
                <a:ext uri="{FF2B5EF4-FFF2-40B4-BE49-F238E27FC236}">
                  <a16:creationId xmlns="" xmlns:a16="http://schemas.microsoft.com/office/drawing/2014/main" id="{11027913-497F-4C49-881A-EBF48E573CD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Oval 231">
              <a:extLst>
                <a:ext uri="{FF2B5EF4-FFF2-40B4-BE49-F238E27FC236}">
                  <a16:creationId xmlns="" xmlns:a16="http://schemas.microsoft.com/office/drawing/2014/main" id="{52DA45C6-0D78-4A00-9AE9-3681E0B6049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="" xmlns:a16="http://schemas.microsoft.com/office/drawing/2014/main" id="{B41D2CFC-7624-4A52-87A8-241242FDCCA6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Oval 233">
              <a:extLst>
                <a:ext uri="{FF2B5EF4-FFF2-40B4-BE49-F238E27FC236}">
                  <a16:creationId xmlns="" xmlns:a16="http://schemas.microsoft.com/office/drawing/2014/main" id="{46B4355D-3548-4BE1-8577-7E256D717797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Oval 234">
              <a:extLst>
                <a:ext uri="{FF2B5EF4-FFF2-40B4-BE49-F238E27FC236}">
                  <a16:creationId xmlns="" xmlns:a16="http://schemas.microsoft.com/office/drawing/2014/main" id="{34780132-EF87-4401-B6CE-B65B63D1BA55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Oval 235">
              <a:extLst>
                <a:ext uri="{FF2B5EF4-FFF2-40B4-BE49-F238E27FC236}">
                  <a16:creationId xmlns="" xmlns:a16="http://schemas.microsoft.com/office/drawing/2014/main" id="{997E2114-F814-42CD-B08D-9A20E97898B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="" xmlns:a16="http://schemas.microsoft.com/office/drawing/2014/main" id="{30D0F9A2-06B0-4257-9AEF-F812619810BB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Oval 237">
              <a:extLst>
                <a:ext uri="{FF2B5EF4-FFF2-40B4-BE49-F238E27FC236}">
                  <a16:creationId xmlns="" xmlns:a16="http://schemas.microsoft.com/office/drawing/2014/main" id="{1F4BAB06-8577-4596-ABC4-A3DC509FA3D8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="" xmlns:a16="http://schemas.microsoft.com/office/drawing/2014/main" id="{E3002280-3018-4B45-AE59-A63050B93501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Oval 239">
              <a:extLst>
                <a:ext uri="{FF2B5EF4-FFF2-40B4-BE49-F238E27FC236}">
                  <a16:creationId xmlns="" xmlns:a16="http://schemas.microsoft.com/office/drawing/2014/main" id="{2C6E2AA2-1478-4E9F-B160-5425DBA23ED4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Oval 240">
              <a:extLst>
                <a:ext uri="{FF2B5EF4-FFF2-40B4-BE49-F238E27FC236}">
                  <a16:creationId xmlns="" xmlns:a16="http://schemas.microsoft.com/office/drawing/2014/main" id="{64016B95-2E83-4E0D-9717-DC2428D00F89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Oval 241">
              <a:extLst>
                <a:ext uri="{FF2B5EF4-FFF2-40B4-BE49-F238E27FC236}">
                  <a16:creationId xmlns="" xmlns:a16="http://schemas.microsoft.com/office/drawing/2014/main" id="{4DEF0265-403F-422A-83D4-8D1E4D4ADD56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Oval 242">
              <a:extLst>
                <a:ext uri="{FF2B5EF4-FFF2-40B4-BE49-F238E27FC236}">
                  <a16:creationId xmlns="" xmlns:a16="http://schemas.microsoft.com/office/drawing/2014/main" id="{0EEC7C1E-2565-433D-9EEA-0EC73EA09796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4" name="Oval 243">
              <a:extLst>
                <a:ext uri="{FF2B5EF4-FFF2-40B4-BE49-F238E27FC236}">
                  <a16:creationId xmlns="" xmlns:a16="http://schemas.microsoft.com/office/drawing/2014/main" id="{1A3DEE6A-94A5-4428-8AFD-2497A4E90C09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5" name="Oval 244">
              <a:extLst>
                <a:ext uri="{FF2B5EF4-FFF2-40B4-BE49-F238E27FC236}">
                  <a16:creationId xmlns="" xmlns:a16="http://schemas.microsoft.com/office/drawing/2014/main" id="{B63C2021-40B6-4FE5-A7A5-5C0A012D9C4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Oval 245">
              <a:extLst>
                <a:ext uri="{FF2B5EF4-FFF2-40B4-BE49-F238E27FC236}">
                  <a16:creationId xmlns="" xmlns:a16="http://schemas.microsoft.com/office/drawing/2014/main" id="{AC86AA84-944A-4C2F-8177-CF6C74556B4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Oval 246">
              <a:extLst>
                <a:ext uri="{FF2B5EF4-FFF2-40B4-BE49-F238E27FC236}">
                  <a16:creationId xmlns="" xmlns:a16="http://schemas.microsoft.com/office/drawing/2014/main" id="{3732F3E3-6276-4EC7-A67F-F190AE2ED8DF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="" xmlns:a16="http://schemas.microsoft.com/office/drawing/2014/main" id="{674321BC-F3F4-4DAD-824D-DD830A26F316}"/>
              </a:ext>
            </a:extLst>
          </p:cNvPr>
          <p:cNvGrpSpPr/>
          <p:nvPr userDrawn="1"/>
        </p:nvGrpSpPr>
        <p:grpSpPr>
          <a:xfrm rot="20880000">
            <a:off x="6940296" y="-7342632"/>
            <a:ext cx="10674521" cy="10674521"/>
            <a:chOff x="0" y="0"/>
            <a:chExt cx="10674521" cy="10674521"/>
          </a:xfrm>
        </p:grpSpPr>
        <p:sp>
          <p:nvSpPr>
            <p:cNvPr id="249" name="Circle">
              <a:extLst>
                <a:ext uri="{FF2B5EF4-FFF2-40B4-BE49-F238E27FC236}">
                  <a16:creationId xmlns="" xmlns:a16="http://schemas.microsoft.com/office/drawing/2014/main" id="{418285AE-4255-4F6B-BB45-B0AA9F520E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Oval 249">
              <a:extLst>
                <a:ext uri="{FF2B5EF4-FFF2-40B4-BE49-F238E27FC236}">
                  <a16:creationId xmlns="" xmlns:a16="http://schemas.microsoft.com/office/drawing/2014/main" id="{62CAEAF5-EA63-48A0-9E24-9EFE57D550C4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Oval 250">
              <a:extLst>
                <a:ext uri="{FF2B5EF4-FFF2-40B4-BE49-F238E27FC236}">
                  <a16:creationId xmlns="" xmlns:a16="http://schemas.microsoft.com/office/drawing/2014/main" id="{EECDF8FF-85F8-4924-8D17-B91BC19AA41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Oval 251">
              <a:extLst>
                <a:ext uri="{FF2B5EF4-FFF2-40B4-BE49-F238E27FC236}">
                  <a16:creationId xmlns="" xmlns:a16="http://schemas.microsoft.com/office/drawing/2014/main" id="{9398B503-B29C-4E86-9ED9-951877198302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3" name="Oval 252">
              <a:extLst>
                <a:ext uri="{FF2B5EF4-FFF2-40B4-BE49-F238E27FC236}">
                  <a16:creationId xmlns="" xmlns:a16="http://schemas.microsoft.com/office/drawing/2014/main" id="{DD406C3C-86BB-4A58-9C4C-BB70729035D0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Oval 253">
              <a:extLst>
                <a:ext uri="{FF2B5EF4-FFF2-40B4-BE49-F238E27FC236}">
                  <a16:creationId xmlns="" xmlns:a16="http://schemas.microsoft.com/office/drawing/2014/main" id="{A67D23F8-4DF9-40DA-A61F-6DAC98175FD2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Oval 254">
              <a:extLst>
                <a:ext uri="{FF2B5EF4-FFF2-40B4-BE49-F238E27FC236}">
                  <a16:creationId xmlns="" xmlns:a16="http://schemas.microsoft.com/office/drawing/2014/main" id="{1DB5CF1C-1067-4A83-8F5B-E6C7EA2E9605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="" xmlns:a16="http://schemas.microsoft.com/office/drawing/2014/main" id="{457E941B-5F19-4600-92E8-EA0CB2E21974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="" xmlns:a16="http://schemas.microsoft.com/office/drawing/2014/main" id="{95079FFA-FE25-420A-A0AC-69676ED7228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="" xmlns:a16="http://schemas.microsoft.com/office/drawing/2014/main" id="{352DD2E0-C0BC-415F-860B-37D022E41F8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="" xmlns:a16="http://schemas.microsoft.com/office/drawing/2014/main" id="{4142231B-508E-44CA-AB30-AF16D52360D5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Oval 259">
              <a:extLst>
                <a:ext uri="{FF2B5EF4-FFF2-40B4-BE49-F238E27FC236}">
                  <a16:creationId xmlns="" xmlns:a16="http://schemas.microsoft.com/office/drawing/2014/main" id="{C9468462-E5FB-4530-AB56-4F8A8D56FAA4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1" name="Oval 260">
              <a:extLst>
                <a:ext uri="{FF2B5EF4-FFF2-40B4-BE49-F238E27FC236}">
                  <a16:creationId xmlns="" xmlns:a16="http://schemas.microsoft.com/office/drawing/2014/main" id="{0B15EE13-2A6F-453E-AA59-0F3D29EE59E1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="" xmlns:a16="http://schemas.microsoft.com/office/drawing/2014/main" id="{B4B50F0A-3E89-48D0-A9DF-4DEA16B109C6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Oval 262">
              <a:extLst>
                <a:ext uri="{FF2B5EF4-FFF2-40B4-BE49-F238E27FC236}">
                  <a16:creationId xmlns="" xmlns:a16="http://schemas.microsoft.com/office/drawing/2014/main" id="{9BD19CD9-D300-41A4-91A5-D70872444885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4" name="Oval 263">
              <a:extLst>
                <a:ext uri="{FF2B5EF4-FFF2-40B4-BE49-F238E27FC236}">
                  <a16:creationId xmlns="" xmlns:a16="http://schemas.microsoft.com/office/drawing/2014/main" id="{71859452-CFFE-4CBB-B5F8-BB4975E6F2B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Oval 264">
              <a:extLst>
                <a:ext uri="{FF2B5EF4-FFF2-40B4-BE49-F238E27FC236}">
                  <a16:creationId xmlns="" xmlns:a16="http://schemas.microsoft.com/office/drawing/2014/main" id="{AA435E52-404A-49D6-98AF-9F80826AED77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="" xmlns:a16="http://schemas.microsoft.com/office/drawing/2014/main" id="{6D9F8158-23AD-4C90-97D2-E54615FD7FAA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Oval 266">
              <a:extLst>
                <a:ext uri="{FF2B5EF4-FFF2-40B4-BE49-F238E27FC236}">
                  <a16:creationId xmlns="" xmlns:a16="http://schemas.microsoft.com/office/drawing/2014/main" id="{54F95176-DB3E-4610-B3E6-DF6E09E40173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="" xmlns:a16="http://schemas.microsoft.com/office/drawing/2014/main" id="{B7DA7358-F019-4619-BC92-F0367C4B1A8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="" xmlns:a16="http://schemas.microsoft.com/office/drawing/2014/main" id="{6A644A59-5C1D-49C5-865C-10525C1C35C2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="" xmlns:a16="http://schemas.microsoft.com/office/drawing/2014/main" id="{42814A0A-435B-46B4-AE47-875CE17873AE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="" xmlns:a16="http://schemas.microsoft.com/office/drawing/2014/main" id="{7C63FEFB-DFB9-4EAE-A6DA-C84662758C14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Oval 271">
              <a:extLst>
                <a:ext uri="{FF2B5EF4-FFF2-40B4-BE49-F238E27FC236}">
                  <a16:creationId xmlns="" xmlns:a16="http://schemas.microsoft.com/office/drawing/2014/main" id="{0BA8485E-8C23-407C-B01D-67906FA9F8C6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3" name="Oval 272">
              <a:extLst>
                <a:ext uri="{FF2B5EF4-FFF2-40B4-BE49-F238E27FC236}">
                  <a16:creationId xmlns="" xmlns:a16="http://schemas.microsoft.com/office/drawing/2014/main" id="{B30DE372-E0FD-498D-8DCD-0F9BA361F57B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="" xmlns:a16="http://schemas.microsoft.com/office/drawing/2014/main" id="{F9D245E7-E534-436B-9A73-8D314AC3F268}"/>
              </a:ext>
            </a:extLst>
          </p:cNvPr>
          <p:cNvGrpSpPr/>
          <p:nvPr userDrawn="1"/>
        </p:nvGrpSpPr>
        <p:grpSpPr>
          <a:xfrm rot="20880000">
            <a:off x="-5239512" y="3593592"/>
            <a:ext cx="10674521" cy="10674521"/>
            <a:chOff x="0" y="0"/>
            <a:chExt cx="10674521" cy="10674521"/>
          </a:xfrm>
        </p:grpSpPr>
        <p:sp>
          <p:nvSpPr>
            <p:cNvPr id="275" name="Circle">
              <a:extLst>
                <a:ext uri="{FF2B5EF4-FFF2-40B4-BE49-F238E27FC236}">
                  <a16:creationId xmlns="" xmlns:a16="http://schemas.microsoft.com/office/drawing/2014/main" id="{3915E75B-88D9-42E6-B81B-FC9B672BB3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="" xmlns:a16="http://schemas.microsoft.com/office/drawing/2014/main" id="{D5B73FEB-6D69-418F-BF44-EC7FA8B10196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Oval 276">
              <a:extLst>
                <a:ext uri="{FF2B5EF4-FFF2-40B4-BE49-F238E27FC236}">
                  <a16:creationId xmlns="" xmlns:a16="http://schemas.microsoft.com/office/drawing/2014/main" id="{253700DF-CD8B-43C0-8644-480CBC6A35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Oval 277">
              <a:extLst>
                <a:ext uri="{FF2B5EF4-FFF2-40B4-BE49-F238E27FC236}">
                  <a16:creationId xmlns="" xmlns:a16="http://schemas.microsoft.com/office/drawing/2014/main" id="{B65C9139-0F7F-40A6-B1CE-397519C22AF9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Oval 278">
              <a:extLst>
                <a:ext uri="{FF2B5EF4-FFF2-40B4-BE49-F238E27FC236}">
                  <a16:creationId xmlns="" xmlns:a16="http://schemas.microsoft.com/office/drawing/2014/main" id="{6AC2CE4D-0A43-4B16-998C-2A9FD306A232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="" xmlns:a16="http://schemas.microsoft.com/office/drawing/2014/main" id="{F474921E-42D0-4DE9-B33C-729AC647042C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="" xmlns:a16="http://schemas.microsoft.com/office/drawing/2014/main" id="{04757D29-448D-4AAE-B75A-29A6E1085D2F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="" xmlns:a16="http://schemas.microsoft.com/office/drawing/2014/main" id="{2835E006-32E3-4A8E-B8E3-886249FA7857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631A591F-B8EF-40FE-A079-2EDD5A21275E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Oval 283">
              <a:extLst>
                <a:ext uri="{FF2B5EF4-FFF2-40B4-BE49-F238E27FC236}">
                  <a16:creationId xmlns="" xmlns:a16="http://schemas.microsoft.com/office/drawing/2014/main" id="{50FE1066-EBF2-479A-A8FC-899CA1C2D8B9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="" xmlns:a16="http://schemas.microsoft.com/office/drawing/2014/main" id="{307FD8A4-820F-427E-96C8-6771CAAF2F3D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="" xmlns:a16="http://schemas.microsoft.com/office/drawing/2014/main" id="{99C2035A-ECED-4FF0-A306-643C42709022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7" name="Oval 286">
              <a:extLst>
                <a:ext uri="{FF2B5EF4-FFF2-40B4-BE49-F238E27FC236}">
                  <a16:creationId xmlns="" xmlns:a16="http://schemas.microsoft.com/office/drawing/2014/main" id="{10478AF8-AF9E-45DC-BEE8-2A488F48F8B7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Oval 287">
              <a:extLst>
                <a:ext uri="{FF2B5EF4-FFF2-40B4-BE49-F238E27FC236}">
                  <a16:creationId xmlns="" xmlns:a16="http://schemas.microsoft.com/office/drawing/2014/main" id="{5DD25048-D737-4439-B694-0824F3E7D89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CC050D60-DFB0-4566-8D0B-18BA6ECEAB6D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Oval 289">
              <a:extLst>
                <a:ext uri="{FF2B5EF4-FFF2-40B4-BE49-F238E27FC236}">
                  <a16:creationId xmlns="" xmlns:a16="http://schemas.microsoft.com/office/drawing/2014/main" id="{EC7EC839-73D3-418D-AF5D-A4435FB7DB3E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Oval 290">
              <a:extLst>
                <a:ext uri="{FF2B5EF4-FFF2-40B4-BE49-F238E27FC236}">
                  <a16:creationId xmlns="" xmlns:a16="http://schemas.microsoft.com/office/drawing/2014/main" id="{A3596D24-5B74-4895-B36B-566FCFBBEA3A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2" name="Oval 291">
              <a:extLst>
                <a:ext uri="{FF2B5EF4-FFF2-40B4-BE49-F238E27FC236}">
                  <a16:creationId xmlns="" xmlns:a16="http://schemas.microsoft.com/office/drawing/2014/main" id="{4AEC05A3-4934-4F59-A7EA-84D390E41693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Oval 292">
              <a:extLst>
                <a:ext uri="{FF2B5EF4-FFF2-40B4-BE49-F238E27FC236}">
                  <a16:creationId xmlns="" xmlns:a16="http://schemas.microsoft.com/office/drawing/2014/main" id="{CCD293FE-369E-4FBE-84E1-EDECCF2F240E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Oval 293">
              <a:extLst>
                <a:ext uri="{FF2B5EF4-FFF2-40B4-BE49-F238E27FC236}">
                  <a16:creationId xmlns="" xmlns:a16="http://schemas.microsoft.com/office/drawing/2014/main" id="{176D17BE-B567-4D7A-AB48-E4893A0A6717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Oval 294">
              <a:extLst>
                <a:ext uri="{FF2B5EF4-FFF2-40B4-BE49-F238E27FC236}">
                  <a16:creationId xmlns="" xmlns:a16="http://schemas.microsoft.com/office/drawing/2014/main" id="{43F76187-5155-44DC-A91C-CC7979DB225C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="" xmlns:a16="http://schemas.microsoft.com/office/drawing/2014/main" id="{FAD2EC19-4C75-475B-BE1D-8B81C02347F6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Oval 296">
              <a:extLst>
                <a:ext uri="{FF2B5EF4-FFF2-40B4-BE49-F238E27FC236}">
                  <a16:creationId xmlns="" xmlns:a16="http://schemas.microsoft.com/office/drawing/2014/main" id="{BE69A44D-881D-41EE-86C2-6105F29FCAFC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Oval 297">
              <a:extLst>
                <a:ext uri="{FF2B5EF4-FFF2-40B4-BE49-F238E27FC236}">
                  <a16:creationId xmlns="" xmlns:a16="http://schemas.microsoft.com/office/drawing/2014/main" id="{8C3639A7-6850-4E3C-936B-50812E08AA6C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Oval 298">
              <a:extLst>
                <a:ext uri="{FF2B5EF4-FFF2-40B4-BE49-F238E27FC236}">
                  <a16:creationId xmlns="" xmlns:a16="http://schemas.microsoft.com/office/drawing/2014/main" id="{11E4225D-ECC3-455A-ACA5-C0280CAA2985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="" xmlns:a16="http://schemas.microsoft.com/office/drawing/2014/main" id="{4C32C52C-0D21-4484-B586-BAA8DD581527}"/>
              </a:ext>
            </a:extLst>
          </p:cNvPr>
          <p:cNvGrpSpPr/>
          <p:nvPr userDrawn="1"/>
        </p:nvGrpSpPr>
        <p:grpSpPr>
          <a:xfrm>
            <a:off x="6940296" y="3593592"/>
            <a:ext cx="10674521" cy="10674521"/>
            <a:chOff x="0" y="0"/>
            <a:chExt cx="10674521" cy="10674521"/>
          </a:xfrm>
        </p:grpSpPr>
        <p:sp>
          <p:nvSpPr>
            <p:cNvPr id="301" name="Circle">
              <a:extLst>
                <a:ext uri="{FF2B5EF4-FFF2-40B4-BE49-F238E27FC236}">
                  <a16:creationId xmlns="" xmlns:a16="http://schemas.microsoft.com/office/drawing/2014/main" id="{98318F0C-1CDA-4B21-BBFE-925C9D15CF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Oval 301">
              <a:extLst>
                <a:ext uri="{FF2B5EF4-FFF2-40B4-BE49-F238E27FC236}">
                  <a16:creationId xmlns="" xmlns:a16="http://schemas.microsoft.com/office/drawing/2014/main" id="{E4AB0723-233B-4469-89D3-3F504201E0B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Oval 302">
              <a:extLst>
                <a:ext uri="{FF2B5EF4-FFF2-40B4-BE49-F238E27FC236}">
                  <a16:creationId xmlns="" xmlns:a16="http://schemas.microsoft.com/office/drawing/2014/main" id="{3100B599-C69B-4F0B-8B67-1AB9AFCEC1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Oval 303">
              <a:extLst>
                <a:ext uri="{FF2B5EF4-FFF2-40B4-BE49-F238E27FC236}">
                  <a16:creationId xmlns="" xmlns:a16="http://schemas.microsoft.com/office/drawing/2014/main" id="{5C9861FB-CD68-4E22-B719-DCA07FC98EA1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="" xmlns:a16="http://schemas.microsoft.com/office/drawing/2014/main" id="{548BC738-F9E1-4C8B-A4FE-9DAC44127368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="" xmlns:a16="http://schemas.microsoft.com/office/drawing/2014/main" id="{B8FB5F7B-C807-4CA4-9BF9-6705FDBC0CF1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Oval 306">
              <a:extLst>
                <a:ext uri="{FF2B5EF4-FFF2-40B4-BE49-F238E27FC236}">
                  <a16:creationId xmlns="" xmlns:a16="http://schemas.microsoft.com/office/drawing/2014/main" id="{F250B146-C5AA-41D1-A361-953FE990CC17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" name="Oval 307">
              <a:extLst>
                <a:ext uri="{FF2B5EF4-FFF2-40B4-BE49-F238E27FC236}">
                  <a16:creationId xmlns="" xmlns:a16="http://schemas.microsoft.com/office/drawing/2014/main" id="{B5C2493A-C8F8-48D1-BD1F-BDB5BED3FD60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9" name="Oval 308">
              <a:extLst>
                <a:ext uri="{FF2B5EF4-FFF2-40B4-BE49-F238E27FC236}">
                  <a16:creationId xmlns="" xmlns:a16="http://schemas.microsoft.com/office/drawing/2014/main" id="{0AC39DE6-30AC-433A-BB1C-BF5E7B2066BF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="" xmlns:a16="http://schemas.microsoft.com/office/drawing/2014/main" id="{32D6A3F7-EC7E-4ABF-B3BA-F5B736682AA5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="" xmlns:a16="http://schemas.microsoft.com/office/drawing/2014/main" id="{6678F6FD-C3DD-49EE-A125-15175B41FEA7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="" xmlns:a16="http://schemas.microsoft.com/office/drawing/2014/main" id="{77F0C187-9AC0-485C-8C0E-2C67D7AC573F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3" name="Oval 312">
              <a:extLst>
                <a:ext uri="{FF2B5EF4-FFF2-40B4-BE49-F238E27FC236}">
                  <a16:creationId xmlns="" xmlns:a16="http://schemas.microsoft.com/office/drawing/2014/main" id="{4CB51CF8-1945-4BBA-B605-2F80834316CB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4" name="Oval 313">
              <a:extLst>
                <a:ext uri="{FF2B5EF4-FFF2-40B4-BE49-F238E27FC236}">
                  <a16:creationId xmlns="" xmlns:a16="http://schemas.microsoft.com/office/drawing/2014/main" id="{DAE77B60-9EE6-47E5-8B0E-18938E9B3E3C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="" xmlns:a16="http://schemas.microsoft.com/office/drawing/2014/main" id="{65E14AEC-8899-49BB-9920-1AEFA8A90524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="" xmlns:a16="http://schemas.microsoft.com/office/drawing/2014/main" id="{32BDB197-6394-4BB6-91B2-AE214E99E43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7" name="Oval 316">
              <a:extLst>
                <a:ext uri="{FF2B5EF4-FFF2-40B4-BE49-F238E27FC236}">
                  <a16:creationId xmlns="" xmlns:a16="http://schemas.microsoft.com/office/drawing/2014/main" id="{D9E681C9-11A8-4789-A031-A76A1ED86CF3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Oval 317">
              <a:extLst>
                <a:ext uri="{FF2B5EF4-FFF2-40B4-BE49-F238E27FC236}">
                  <a16:creationId xmlns="" xmlns:a16="http://schemas.microsoft.com/office/drawing/2014/main" id="{34CC4BD0-3C4A-42C9-8D9A-6BB08C948D32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9" name="Oval 318">
              <a:extLst>
                <a:ext uri="{FF2B5EF4-FFF2-40B4-BE49-F238E27FC236}">
                  <a16:creationId xmlns="" xmlns:a16="http://schemas.microsoft.com/office/drawing/2014/main" id="{9A700B1B-0B26-410F-BF9D-091FB5D5685F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0" name="Oval 319">
              <a:extLst>
                <a:ext uri="{FF2B5EF4-FFF2-40B4-BE49-F238E27FC236}">
                  <a16:creationId xmlns="" xmlns:a16="http://schemas.microsoft.com/office/drawing/2014/main" id="{CF3D10FF-3788-418F-8E12-87116A977D6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1" name="Oval 320">
              <a:extLst>
                <a:ext uri="{FF2B5EF4-FFF2-40B4-BE49-F238E27FC236}">
                  <a16:creationId xmlns="" xmlns:a16="http://schemas.microsoft.com/office/drawing/2014/main" id="{C05B1BED-2BA8-4F28-AFA9-1D27937AA7D8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Oval 321">
              <a:extLst>
                <a:ext uri="{FF2B5EF4-FFF2-40B4-BE49-F238E27FC236}">
                  <a16:creationId xmlns="" xmlns:a16="http://schemas.microsoft.com/office/drawing/2014/main" id="{8151DDC2-EA69-4D70-BABF-70BDA715CA0C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Oval 322">
              <a:extLst>
                <a:ext uri="{FF2B5EF4-FFF2-40B4-BE49-F238E27FC236}">
                  <a16:creationId xmlns="" xmlns:a16="http://schemas.microsoft.com/office/drawing/2014/main" id="{016C94D0-94FC-49AB-A5B2-B01914C6AFD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4" name="Oval 323">
              <a:extLst>
                <a:ext uri="{FF2B5EF4-FFF2-40B4-BE49-F238E27FC236}">
                  <a16:creationId xmlns="" xmlns:a16="http://schemas.microsoft.com/office/drawing/2014/main" id="{7BE7E1CB-4CF8-405C-8C96-FC820B280D1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="" xmlns:a16="http://schemas.microsoft.com/office/drawing/2014/main" id="{279358C2-E50B-471E-B8BA-BA5B23EF7CC0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83A3E279-C89D-0B45-847D-092A550871E4}"/>
              </a:ext>
            </a:extLst>
          </p:cNvPr>
          <p:cNvSpPr/>
          <p:nvPr userDrawn="1"/>
        </p:nvSpPr>
        <p:spPr>
          <a:xfrm>
            <a:off x="-1804836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EC1CAB7-69E3-614F-A576-78859BB45B66}"/>
              </a:ext>
            </a:extLst>
          </p:cNvPr>
          <p:cNvSpPr/>
          <p:nvPr userDrawn="1"/>
        </p:nvSpPr>
        <p:spPr>
          <a:xfrm>
            <a:off x="10375677" y="1613394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8" presetClass="emph" presetSubtype="0" accel="25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7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1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4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223" grpId="0"/>
      <p:bldP spid="223" grpId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FED12A2-16A7-6843-9B63-1355399B1E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386173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5F43BF2-A8EB-C342-BFB2-28AFB1781935}"/>
              </a:ext>
            </a:extLst>
          </p:cNvPr>
          <p:cNvSpPr/>
          <p:nvPr userDrawn="1"/>
        </p:nvSpPr>
        <p:spPr>
          <a:xfrm>
            <a:off x="0" y="787400"/>
            <a:ext cx="11455400" cy="5295900"/>
          </a:xfrm>
          <a:prstGeom prst="rect">
            <a:avLst/>
          </a:prstGeom>
          <a:solidFill>
            <a:schemeClr val="accent5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1418BB35-F84D-7E4D-9F02-5B4CB837E1CB}"/>
              </a:ext>
            </a:extLst>
          </p:cNvPr>
          <p:cNvCxnSpPr/>
          <p:nvPr userDrawn="1"/>
        </p:nvCxnSpPr>
        <p:spPr>
          <a:xfrm>
            <a:off x="1778000" y="3435350"/>
            <a:ext cx="8661400" cy="0"/>
          </a:xfrm>
          <a:prstGeom prst="line">
            <a:avLst/>
          </a:prstGeom>
          <a:ln w="38100" cap="rnd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72FE6DCC-3681-AF43-B6B6-4A40A92581A5}"/>
              </a:ext>
            </a:extLst>
          </p:cNvPr>
          <p:cNvSpPr/>
          <p:nvPr userDrawn="1"/>
        </p:nvSpPr>
        <p:spPr>
          <a:xfrm>
            <a:off x="2260600" y="1647825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A8E30CA-E181-3D4D-BB1E-9167FF0BE5D9}"/>
              </a:ext>
            </a:extLst>
          </p:cNvPr>
          <p:cNvSpPr/>
          <p:nvPr userDrawn="1"/>
        </p:nvSpPr>
        <p:spPr>
          <a:xfrm>
            <a:off x="2285627" y="1647121"/>
            <a:ext cx="3562350" cy="3562350"/>
          </a:xfrm>
          <a:prstGeom prst="ellipse">
            <a:avLst/>
          </a:prstGeom>
          <a:solidFill>
            <a:schemeClr val="accent4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="" xmlns:a16="http://schemas.microsoft.com/office/drawing/2014/main" id="{9061463E-CF25-634A-89E2-4E3280BB9CEB}"/>
              </a:ext>
            </a:extLst>
          </p:cNvPr>
          <p:cNvSpPr/>
          <p:nvPr userDrawn="1"/>
        </p:nvSpPr>
        <p:spPr>
          <a:xfrm>
            <a:off x="0" y="0"/>
            <a:ext cx="2628900" cy="6858000"/>
          </a:xfrm>
          <a:prstGeom prst="triangle">
            <a:avLst>
              <a:gd name="adj" fmla="val 0"/>
            </a:avLst>
          </a:prstGeom>
          <a:gradFill>
            <a:gsLst>
              <a:gs pos="47000">
                <a:schemeClr val="accent4">
                  <a:lumMod val="50000"/>
                </a:schemeClr>
              </a:gs>
              <a:gs pos="98000">
                <a:schemeClr val="accent4">
                  <a:lumMod val="20000"/>
                  <a:lumOff val="80000"/>
                  <a:alpha val="10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iangle 12">
            <a:extLst>
              <a:ext uri="{FF2B5EF4-FFF2-40B4-BE49-F238E27FC236}">
                <a16:creationId xmlns="" xmlns:a16="http://schemas.microsoft.com/office/drawing/2014/main" id="{81214215-C784-4548-BD1F-4BB3F0A84645}"/>
              </a:ext>
            </a:extLst>
          </p:cNvPr>
          <p:cNvSpPr/>
          <p:nvPr userDrawn="1"/>
        </p:nvSpPr>
        <p:spPr>
          <a:xfrm flipV="1">
            <a:off x="0" y="0"/>
            <a:ext cx="2628900" cy="6858000"/>
          </a:xfrm>
          <a:prstGeom prst="triangle">
            <a:avLst>
              <a:gd name="adj" fmla="val 0"/>
            </a:avLst>
          </a:prstGeom>
          <a:solidFill>
            <a:srgbClr val="5EB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A48B1337-BF6D-C04A-9C74-574FA33512D5}"/>
              </a:ext>
            </a:extLst>
          </p:cNvPr>
          <p:cNvSpPr/>
          <p:nvPr userDrawn="1"/>
        </p:nvSpPr>
        <p:spPr>
          <a:xfrm>
            <a:off x="2356553" y="1727201"/>
            <a:ext cx="3416300" cy="3416300"/>
          </a:xfrm>
          <a:prstGeom prst="ellipse">
            <a:avLst/>
          </a:prstGeom>
          <a:solidFill>
            <a:srgbClr val="005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4C5EC980-0029-164A-926D-9ED33032D7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1763" y="3657600"/>
            <a:ext cx="2781300" cy="8963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169DAC15-E0D1-2041-A923-17653DCA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251" y="2452719"/>
            <a:ext cx="2773204" cy="111861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9056 0 " pathEditMode="relative" rAng="0" ptsTypes="AA">
                                      <p:cBhvr>
                                        <p:cTn id="6" dur="9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8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9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8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8" grpId="0" animBg="1"/>
      <p:bldP spid="18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2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22" presetClass="exit" presetSubtype="8" fill="hold" nodeType="withEffect">
                  <p:stCondLst>
                    <p:cond delay="7500"/>
                  </p:stCondLst>
                  <p:childTnLst>
                    <p:animEffect transition="out" filter="wipe(left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749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0"/>
      <p:bldP spid="19" grpId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/>
          <a:lstStyle/>
          <a:p>
            <a:fld id="{F0DFD029-FB74-4578-B929-F66AA97659CA}" type="datetimeFigureOut">
              <a:rPr lang="en-US"/>
              <a:t>4/24/2025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8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ounded Rectangle 344">
            <a:extLst>
              <a:ext uri="{FF2B5EF4-FFF2-40B4-BE49-F238E27FC236}">
                <a16:creationId xmlns="" xmlns:a16="http://schemas.microsoft.com/office/drawing/2014/main" id="{302AFF74-E2AA-424D-814B-0C5D6E1BB4BC}"/>
              </a:ext>
            </a:extLst>
          </p:cNvPr>
          <p:cNvSpPr/>
          <p:nvPr userDrawn="1"/>
        </p:nvSpPr>
        <p:spPr>
          <a:xfrm>
            <a:off x="8928101" y="1815680"/>
            <a:ext cx="681570" cy="1219518"/>
          </a:xfrm>
          <a:prstGeom prst="roundRect">
            <a:avLst>
              <a:gd name="adj" fmla="val 3922"/>
            </a:avLst>
          </a:prstGeom>
          <a:solidFill>
            <a:schemeClr val="tx2">
              <a:lumMod val="50000"/>
            </a:schemeClr>
          </a:solidFill>
          <a:ln w="28575" cmpd="sng">
            <a:gradFill flip="none" rotWithShape="1">
              <a:gsLst>
                <a:gs pos="0">
                  <a:srgbClr val="404040"/>
                </a:gs>
                <a:gs pos="100000">
                  <a:srgbClr val="ACACAC"/>
                </a:gs>
              </a:gsLst>
              <a:lin ang="0" scaled="0"/>
              <a:tileRect/>
            </a:gradFill>
          </a:ln>
          <a:effectLst>
            <a:innerShdw blurRad="28575" dist="25400" dir="135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="" xmlns:a16="http://schemas.microsoft.com/office/drawing/2014/main" id="{A42F671C-D9F2-A249-86B3-571CC04A9D3A}"/>
              </a:ext>
            </a:extLst>
          </p:cNvPr>
          <p:cNvGrpSpPr/>
          <p:nvPr userDrawn="1"/>
        </p:nvGrpSpPr>
        <p:grpSpPr>
          <a:xfrm>
            <a:off x="8977282" y="2351422"/>
            <a:ext cx="569150" cy="632181"/>
            <a:chOff x="5435598" y="2462260"/>
            <a:chExt cx="152400" cy="653473"/>
          </a:xfrm>
        </p:grpSpPr>
        <p:sp>
          <p:nvSpPr>
            <p:cNvPr id="347" name="Rounded Rectangle 346">
              <a:extLst>
                <a:ext uri="{FF2B5EF4-FFF2-40B4-BE49-F238E27FC236}">
                  <a16:creationId xmlns="" xmlns:a16="http://schemas.microsoft.com/office/drawing/2014/main" id="{44860C0D-B697-D44C-96E0-73C8256307D0}"/>
                </a:ext>
              </a:extLst>
            </p:cNvPr>
            <p:cNvSpPr/>
            <p:nvPr/>
          </p:nvSpPr>
          <p:spPr bwMode="auto">
            <a:xfrm>
              <a:off x="5435598" y="3039533"/>
              <a:ext cx="152400" cy="76200"/>
            </a:xfrm>
            <a:prstGeom prst="roundRect">
              <a:avLst/>
            </a:prstGeom>
            <a:solidFill>
              <a:schemeClr val="accent3"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Rounded Rectangle 347">
              <a:extLst>
                <a:ext uri="{FF2B5EF4-FFF2-40B4-BE49-F238E27FC236}">
                  <a16:creationId xmlns="" xmlns:a16="http://schemas.microsoft.com/office/drawing/2014/main" id="{F0E6DABD-F538-6C40-B1D4-9DCB735276B5}"/>
                </a:ext>
              </a:extLst>
            </p:cNvPr>
            <p:cNvSpPr/>
            <p:nvPr/>
          </p:nvSpPr>
          <p:spPr bwMode="auto">
            <a:xfrm>
              <a:off x="5435598" y="2943320"/>
              <a:ext cx="152400" cy="7620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Rounded Rectangle 348">
              <a:extLst>
                <a:ext uri="{FF2B5EF4-FFF2-40B4-BE49-F238E27FC236}">
                  <a16:creationId xmlns="" xmlns:a16="http://schemas.microsoft.com/office/drawing/2014/main" id="{A0E6A465-81B9-6943-B603-56DBCE9E09FA}"/>
                </a:ext>
              </a:extLst>
            </p:cNvPr>
            <p:cNvSpPr/>
            <p:nvPr/>
          </p:nvSpPr>
          <p:spPr bwMode="auto">
            <a:xfrm>
              <a:off x="5435598" y="2847108"/>
              <a:ext cx="152400" cy="76200"/>
            </a:xfrm>
            <a:prstGeom prst="roundRect">
              <a:avLst/>
            </a:prstGeom>
            <a:solidFill>
              <a:schemeClr val="accent3"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Rounded Rectangle 349">
              <a:extLst>
                <a:ext uri="{FF2B5EF4-FFF2-40B4-BE49-F238E27FC236}">
                  <a16:creationId xmlns="" xmlns:a16="http://schemas.microsoft.com/office/drawing/2014/main" id="{3D8577A7-A7AF-BE4A-9742-E37F96834323}"/>
                </a:ext>
              </a:extLst>
            </p:cNvPr>
            <p:cNvSpPr/>
            <p:nvPr/>
          </p:nvSpPr>
          <p:spPr bwMode="auto">
            <a:xfrm>
              <a:off x="5435598" y="2750896"/>
              <a:ext cx="152400" cy="7620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Rounded Rectangle 350">
              <a:extLst>
                <a:ext uri="{FF2B5EF4-FFF2-40B4-BE49-F238E27FC236}">
                  <a16:creationId xmlns="" xmlns:a16="http://schemas.microsoft.com/office/drawing/2014/main" id="{EEB721DD-A6B2-814C-959B-E265B1DFC5B9}"/>
                </a:ext>
              </a:extLst>
            </p:cNvPr>
            <p:cNvSpPr/>
            <p:nvPr/>
          </p:nvSpPr>
          <p:spPr bwMode="auto">
            <a:xfrm>
              <a:off x="5435598" y="2654684"/>
              <a:ext cx="152400" cy="76200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Rounded Rectangle 351">
              <a:extLst>
                <a:ext uri="{FF2B5EF4-FFF2-40B4-BE49-F238E27FC236}">
                  <a16:creationId xmlns="" xmlns:a16="http://schemas.microsoft.com/office/drawing/2014/main" id="{3C4F677E-50CD-A84E-85EA-67F7D82A9B7C}"/>
                </a:ext>
              </a:extLst>
            </p:cNvPr>
            <p:cNvSpPr/>
            <p:nvPr/>
          </p:nvSpPr>
          <p:spPr bwMode="auto">
            <a:xfrm>
              <a:off x="5435598" y="2558472"/>
              <a:ext cx="152400" cy="76200"/>
            </a:xfrm>
            <a:prstGeom prst="roundRect">
              <a:avLst/>
            </a:prstGeom>
            <a:solidFill>
              <a:schemeClr val="accent3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Rounded Rectangle 352">
              <a:extLst>
                <a:ext uri="{FF2B5EF4-FFF2-40B4-BE49-F238E27FC236}">
                  <a16:creationId xmlns="" xmlns:a16="http://schemas.microsoft.com/office/drawing/2014/main" id="{EDBA46D5-70B9-4542-833C-6301344A3D3E}"/>
                </a:ext>
              </a:extLst>
            </p:cNvPr>
            <p:cNvSpPr/>
            <p:nvPr/>
          </p:nvSpPr>
          <p:spPr bwMode="auto">
            <a:xfrm>
              <a:off x="5435598" y="2462260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F574A3E-66FB-0747-9D58-66BA42500327}"/>
              </a:ext>
            </a:extLst>
          </p:cNvPr>
          <p:cNvSpPr/>
          <p:nvPr userDrawn="1"/>
        </p:nvSpPr>
        <p:spPr>
          <a:xfrm>
            <a:off x="8416637" y="3234985"/>
            <a:ext cx="1717963" cy="1718412"/>
          </a:xfrm>
          <a:prstGeom prst="ellipse">
            <a:avLst/>
          </a:prstGeom>
          <a:gradFill>
            <a:gsLst>
              <a:gs pos="0">
                <a:srgbClr val="101010">
                  <a:alpha val="25000"/>
                </a:srgbClr>
              </a:gs>
              <a:gs pos="46000">
                <a:srgbClr val="FFFFFF"/>
              </a:gs>
            </a:gsLst>
            <a:lin ang="3180000" scaled="0"/>
          </a:gra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4A76D45-B2C5-934A-81BF-5052357BA047}"/>
              </a:ext>
            </a:extLst>
          </p:cNvPr>
          <p:cNvGrpSpPr/>
          <p:nvPr userDrawn="1"/>
        </p:nvGrpSpPr>
        <p:grpSpPr>
          <a:xfrm>
            <a:off x="8320617" y="3143240"/>
            <a:ext cx="1915584" cy="1562379"/>
            <a:chOff x="366713" y="0"/>
            <a:chExt cx="8410575" cy="6858000"/>
          </a:xfrm>
          <a:solidFill>
            <a:schemeClr val="accent3">
              <a:lumMod val="50000"/>
            </a:schemeClr>
          </a:solidFill>
        </p:grpSpPr>
        <p:sp>
          <p:nvSpPr>
            <p:cNvPr id="27" name="Freeform 5">
              <a:extLst>
                <a:ext uri="{FF2B5EF4-FFF2-40B4-BE49-F238E27FC236}">
                  <a16:creationId xmlns="" xmlns:a16="http://schemas.microsoft.com/office/drawing/2014/main" id="{C681C24E-217B-1740-8730-921EE7D76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6388100"/>
              <a:ext cx="196850" cy="139700"/>
            </a:xfrm>
            <a:custGeom>
              <a:avLst/>
              <a:gdLst>
                <a:gd name="T0" fmla="*/ 0 w 124"/>
                <a:gd name="T1" fmla="*/ 12 h 88"/>
                <a:gd name="T2" fmla="*/ 117 w 124"/>
                <a:gd name="T3" fmla="*/ 88 h 88"/>
                <a:gd name="T4" fmla="*/ 124 w 124"/>
                <a:gd name="T5" fmla="*/ 76 h 88"/>
                <a:gd name="T6" fmla="*/ 8 w 124"/>
                <a:gd name="T7" fmla="*/ 0 h 88"/>
                <a:gd name="T8" fmla="*/ 0 w 124"/>
                <a:gd name="T9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0" y="12"/>
                  </a:moveTo>
                  <a:lnTo>
                    <a:pt x="117" y="88"/>
                  </a:lnTo>
                  <a:lnTo>
                    <a:pt x="124" y="7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="" xmlns:a16="http://schemas.microsoft.com/office/drawing/2014/main" id="{E742173F-BB9D-5D48-B634-0B9C93A05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6080125"/>
              <a:ext cx="207963" cy="125413"/>
            </a:xfrm>
            <a:custGeom>
              <a:avLst/>
              <a:gdLst>
                <a:gd name="T0" fmla="*/ 0 w 131"/>
                <a:gd name="T1" fmla="*/ 12 h 79"/>
                <a:gd name="T2" fmla="*/ 124 w 131"/>
                <a:gd name="T3" fmla="*/ 79 h 79"/>
                <a:gd name="T4" fmla="*/ 131 w 131"/>
                <a:gd name="T5" fmla="*/ 66 h 79"/>
                <a:gd name="T6" fmla="*/ 8 w 131"/>
                <a:gd name="T7" fmla="*/ 0 h 79"/>
                <a:gd name="T8" fmla="*/ 0 w 131"/>
                <a:gd name="T9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0" y="12"/>
                  </a:moveTo>
                  <a:lnTo>
                    <a:pt x="124" y="79"/>
                  </a:lnTo>
                  <a:lnTo>
                    <a:pt x="131" y="6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="" xmlns:a16="http://schemas.microsoft.com/office/drawing/2014/main" id="{5E85F08F-7C69-B549-8D05-1F37DFD4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5756275"/>
              <a:ext cx="212725" cy="109538"/>
            </a:xfrm>
            <a:custGeom>
              <a:avLst/>
              <a:gdLst>
                <a:gd name="T0" fmla="*/ 0 w 134"/>
                <a:gd name="T1" fmla="*/ 14 h 69"/>
                <a:gd name="T2" fmla="*/ 128 w 134"/>
                <a:gd name="T3" fmla="*/ 69 h 69"/>
                <a:gd name="T4" fmla="*/ 134 w 134"/>
                <a:gd name="T5" fmla="*/ 56 h 69"/>
                <a:gd name="T6" fmla="*/ 5 w 134"/>
                <a:gd name="T7" fmla="*/ 0 h 69"/>
                <a:gd name="T8" fmla="*/ 0 w 134"/>
                <a:gd name="T9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0" y="14"/>
                  </a:moveTo>
                  <a:lnTo>
                    <a:pt x="128" y="69"/>
                  </a:lnTo>
                  <a:lnTo>
                    <a:pt x="134" y="56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8">
              <a:extLst>
                <a:ext uri="{FF2B5EF4-FFF2-40B4-BE49-F238E27FC236}">
                  <a16:creationId xmlns="" xmlns:a16="http://schemas.microsoft.com/office/drawing/2014/main" id="{DB456415-13DD-6448-B1EB-F83C769E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5421313"/>
              <a:ext cx="215900" cy="92075"/>
            </a:xfrm>
            <a:custGeom>
              <a:avLst/>
              <a:gdLst>
                <a:gd name="T0" fmla="*/ 0 w 136"/>
                <a:gd name="T1" fmla="*/ 14 h 58"/>
                <a:gd name="T2" fmla="*/ 133 w 136"/>
                <a:gd name="T3" fmla="*/ 58 h 58"/>
                <a:gd name="T4" fmla="*/ 136 w 136"/>
                <a:gd name="T5" fmla="*/ 44 h 58"/>
                <a:gd name="T6" fmla="*/ 4 w 136"/>
                <a:gd name="T7" fmla="*/ 0 h 58"/>
                <a:gd name="T8" fmla="*/ 0 w 136"/>
                <a:gd name="T9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0" y="14"/>
                  </a:moveTo>
                  <a:lnTo>
                    <a:pt x="133" y="58"/>
                  </a:lnTo>
                  <a:lnTo>
                    <a:pt x="136" y="44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9">
              <a:extLst>
                <a:ext uri="{FF2B5EF4-FFF2-40B4-BE49-F238E27FC236}">
                  <a16:creationId xmlns="" xmlns:a16="http://schemas.microsoft.com/office/drawing/2014/main" id="{31516A57-D459-4943-A31A-FFA923CC4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5076825"/>
              <a:ext cx="222250" cy="71438"/>
            </a:xfrm>
            <a:custGeom>
              <a:avLst/>
              <a:gdLst>
                <a:gd name="T0" fmla="*/ 0 w 140"/>
                <a:gd name="T1" fmla="*/ 14 h 45"/>
                <a:gd name="T2" fmla="*/ 137 w 140"/>
                <a:gd name="T3" fmla="*/ 45 h 45"/>
                <a:gd name="T4" fmla="*/ 140 w 140"/>
                <a:gd name="T5" fmla="*/ 31 h 45"/>
                <a:gd name="T6" fmla="*/ 3 w 140"/>
                <a:gd name="T7" fmla="*/ 0 h 45"/>
                <a:gd name="T8" fmla="*/ 0 w 140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0" y="14"/>
                  </a:moveTo>
                  <a:lnTo>
                    <a:pt x="137" y="45"/>
                  </a:lnTo>
                  <a:lnTo>
                    <a:pt x="140" y="31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10">
              <a:extLst>
                <a:ext uri="{FF2B5EF4-FFF2-40B4-BE49-F238E27FC236}">
                  <a16:creationId xmlns="" xmlns:a16="http://schemas.microsoft.com/office/drawing/2014/main" id="{404B8C89-472D-2B49-8B76-81E1E1CCB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4727575"/>
              <a:ext cx="223838" cy="50800"/>
            </a:xfrm>
            <a:custGeom>
              <a:avLst/>
              <a:gdLst>
                <a:gd name="T0" fmla="*/ 0 w 141"/>
                <a:gd name="T1" fmla="*/ 14 h 32"/>
                <a:gd name="T2" fmla="*/ 138 w 141"/>
                <a:gd name="T3" fmla="*/ 32 h 32"/>
                <a:gd name="T4" fmla="*/ 141 w 141"/>
                <a:gd name="T5" fmla="*/ 18 h 32"/>
                <a:gd name="T6" fmla="*/ 3 w 141"/>
                <a:gd name="T7" fmla="*/ 0 h 32"/>
                <a:gd name="T8" fmla="*/ 0 w 141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0" y="14"/>
                  </a:moveTo>
                  <a:lnTo>
                    <a:pt x="138" y="32"/>
                  </a:lnTo>
                  <a:lnTo>
                    <a:pt x="141" y="18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11">
              <a:extLst>
                <a:ext uri="{FF2B5EF4-FFF2-40B4-BE49-F238E27FC236}">
                  <a16:creationId xmlns="" xmlns:a16="http://schemas.microsoft.com/office/drawing/2014/main" id="{1D674540-8448-B84B-942C-C401984F5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370388"/>
              <a:ext cx="222250" cy="31750"/>
            </a:xfrm>
            <a:custGeom>
              <a:avLst/>
              <a:gdLst>
                <a:gd name="T0" fmla="*/ 0 w 140"/>
                <a:gd name="T1" fmla="*/ 14 h 20"/>
                <a:gd name="T2" fmla="*/ 140 w 140"/>
                <a:gd name="T3" fmla="*/ 20 h 20"/>
                <a:gd name="T4" fmla="*/ 140 w 140"/>
                <a:gd name="T5" fmla="*/ 6 h 20"/>
                <a:gd name="T6" fmla="*/ 0 w 140"/>
                <a:gd name="T7" fmla="*/ 0 h 20"/>
                <a:gd name="T8" fmla="*/ 0 w 140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14"/>
                  </a:moveTo>
                  <a:lnTo>
                    <a:pt x="140" y="20"/>
                  </a:lnTo>
                  <a:lnTo>
                    <a:pt x="140" y="6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12">
              <a:extLst>
                <a:ext uri="{FF2B5EF4-FFF2-40B4-BE49-F238E27FC236}">
                  <a16:creationId xmlns="" xmlns:a16="http://schemas.microsoft.com/office/drawing/2014/main" id="{21B67EA0-D4A6-D345-86CC-4882412B6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003675"/>
              <a:ext cx="222250" cy="31750"/>
            </a:xfrm>
            <a:custGeom>
              <a:avLst/>
              <a:gdLst>
                <a:gd name="T0" fmla="*/ 0 w 140"/>
                <a:gd name="T1" fmla="*/ 20 h 20"/>
                <a:gd name="T2" fmla="*/ 140 w 140"/>
                <a:gd name="T3" fmla="*/ 14 h 20"/>
                <a:gd name="T4" fmla="*/ 140 w 140"/>
                <a:gd name="T5" fmla="*/ 0 h 20"/>
                <a:gd name="T6" fmla="*/ 0 w 140"/>
                <a:gd name="T7" fmla="*/ 6 h 20"/>
                <a:gd name="T8" fmla="*/ 0 w 14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20"/>
                  </a:moveTo>
                  <a:lnTo>
                    <a:pt x="140" y="14"/>
                  </a:lnTo>
                  <a:lnTo>
                    <a:pt x="140" y="0"/>
                  </a:lnTo>
                  <a:lnTo>
                    <a:pt x="0" y="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13">
              <a:extLst>
                <a:ext uri="{FF2B5EF4-FFF2-40B4-BE49-F238E27FC236}">
                  <a16:creationId xmlns="" xmlns:a16="http://schemas.microsoft.com/office/drawing/2014/main" id="{A5B78FF8-FE6D-664C-9C95-0B0C56705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3625850"/>
              <a:ext cx="223838" cy="53975"/>
            </a:xfrm>
            <a:custGeom>
              <a:avLst/>
              <a:gdLst>
                <a:gd name="T0" fmla="*/ 3 w 141"/>
                <a:gd name="T1" fmla="*/ 34 h 34"/>
                <a:gd name="T2" fmla="*/ 141 w 141"/>
                <a:gd name="T3" fmla="*/ 16 h 34"/>
                <a:gd name="T4" fmla="*/ 138 w 141"/>
                <a:gd name="T5" fmla="*/ 0 h 34"/>
                <a:gd name="T6" fmla="*/ 0 w 141"/>
                <a:gd name="T7" fmla="*/ 20 h 34"/>
                <a:gd name="T8" fmla="*/ 3 w 14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3" y="34"/>
                  </a:moveTo>
                  <a:lnTo>
                    <a:pt x="141" y="16"/>
                  </a:lnTo>
                  <a:lnTo>
                    <a:pt x="138" y="0"/>
                  </a:lnTo>
                  <a:lnTo>
                    <a:pt x="0" y="20"/>
                  </a:lnTo>
                  <a:lnTo>
                    <a:pt x="3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="" xmlns:a16="http://schemas.microsoft.com/office/drawing/2014/main" id="{3335DC65-19DE-0D4A-94A7-687610EFF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2892425"/>
              <a:ext cx="215900" cy="90488"/>
            </a:xfrm>
            <a:custGeom>
              <a:avLst/>
              <a:gdLst>
                <a:gd name="T0" fmla="*/ 4 w 136"/>
                <a:gd name="T1" fmla="*/ 57 h 57"/>
                <a:gd name="T2" fmla="*/ 136 w 136"/>
                <a:gd name="T3" fmla="*/ 14 h 57"/>
                <a:gd name="T4" fmla="*/ 133 w 136"/>
                <a:gd name="T5" fmla="*/ 0 h 57"/>
                <a:gd name="T6" fmla="*/ 0 w 136"/>
                <a:gd name="T7" fmla="*/ 43 h 57"/>
                <a:gd name="T8" fmla="*/ 4 w 13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4" y="57"/>
                  </a:moveTo>
                  <a:lnTo>
                    <a:pt x="136" y="14"/>
                  </a:lnTo>
                  <a:lnTo>
                    <a:pt x="133" y="0"/>
                  </a:lnTo>
                  <a:lnTo>
                    <a:pt x="0" y="43"/>
                  </a:lnTo>
                  <a:lnTo>
                    <a:pt x="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15">
              <a:extLst>
                <a:ext uri="{FF2B5EF4-FFF2-40B4-BE49-F238E27FC236}">
                  <a16:creationId xmlns="" xmlns:a16="http://schemas.microsoft.com/office/drawing/2014/main" id="{C4B9E28E-CB5F-DC45-8488-5EE5A2586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2540000"/>
              <a:ext cx="212725" cy="107950"/>
            </a:xfrm>
            <a:custGeom>
              <a:avLst/>
              <a:gdLst>
                <a:gd name="T0" fmla="*/ 5 w 134"/>
                <a:gd name="T1" fmla="*/ 68 h 68"/>
                <a:gd name="T2" fmla="*/ 134 w 134"/>
                <a:gd name="T3" fmla="*/ 14 h 68"/>
                <a:gd name="T4" fmla="*/ 128 w 134"/>
                <a:gd name="T5" fmla="*/ 0 h 68"/>
                <a:gd name="T6" fmla="*/ 0 w 134"/>
                <a:gd name="T7" fmla="*/ 54 h 68"/>
                <a:gd name="T8" fmla="*/ 5 w 13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5" y="68"/>
                  </a:moveTo>
                  <a:lnTo>
                    <a:pt x="134" y="14"/>
                  </a:lnTo>
                  <a:lnTo>
                    <a:pt x="128" y="0"/>
                  </a:lnTo>
                  <a:lnTo>
                    <a:pt x="0" y="54"/>
                  </a:lnTo>
                  <a:lnTo>
                    <a:pt x="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16">
              <a:extLst>
                <a:ext uri="{FF2B5EF4-FFF2-40B4-BE49-F238E27FC236}">
                  <a16:creationId xmlns="" xmlns:a16="http://schemas.microsoft.com/office/drawing/2014/main" id="{D8F1D2C8-CAD1-4D48-BEA3-0DF07783E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200275"/>
              <a:ext cx="207963" cy="125413"/>
            </a:xfrm>
            <a:custGeom>
              <a:avLst/>
              <a:gdLst>
                <a:gd name="T0" fmla="*/ 8 w 131"/>
                <a:gd name="T1" fmla="*/ 79 h 79"/>
                <a:gd name="T2" fmla="*/ 131 w 131"/>
                <a:gd name="T3" fmla="*/ 14 h 79"/>
                <a:gd name="T4" fmla="*/ 124 w 131"/>
                <a:gd name="T5" fmla="*/ 0 h 79"/>
                <a:gd name="T6" fmla="*/ 0 w 131"/>
                <a:gd name="T7" fmla="*/ 66 h 79"/>
                <a:gd name="T8" fmla="*/ 8 w 131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8" y="79"/>
                  </a:moveTo>
                  <a:lnTo>
                    <a:pt x="131" y="14"/>
                  </a:lnTo>
                  <a:lnTo>
                    <a:pt x="124" y="0"/>
                  </a:lnTo>
                  <a:lnTo>
                    <a:pt x="0" y="66"/>
                  </a:lnTo>
                  <a:lnTo>
                    <a:pt x="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="" xmlns:a16="http://schemas.microsoft.com/office/drawing/2014/main" id="{6555A336-6E3A-ED4B-AFF7-9543D45B4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1876425"/>
              <a:ext cx="196850" cy="141288"/>
            </a:xfrm>
            <a:custGeom>
              <a:avLst/>
              <a:gdLst>
                <a:gd name="T0" fmla="*/ 8 w 124"/>
                <a:gd name="T1" fmla="*/ 89 h 89"/>
                <a:gd name="T2" fmla="*/ 124 w 124"/>
                <a:gd name="T3" fmla="*/ 13 h 89"/>
                <a:gd name="T4" fmla="*/ 117 w 124"/>
                <a:gd name="T5" fmla="*/ 0 h 89"/>
                <a:gd name="T6" fmla="*/ 0 w 124"/>
                <a:gd name="T7" fmla="*/ 78 h 89"/>
                <a:gd name="T8" fmla="*/ 8 w 12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8" y="89"/>
                  </a:moveTo>
                  <a:lnTo>
                    <a:pt x="124" y="13"/>
                  </a:lnTo>
                  <a:lnTo>
                    <a:pt x="117" y="0"/>
                  </a:lnTo>
                  <a:lnTo>
                    <a:pt x="0" y="78"/>
                  </a:lnTo>
                  <a:lnTo>
                    <a:pt x="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="" xmlns:a16="http://schemas.microsoft.com/office/drawing/2014/main" id="{F7E4DD94-98FB-0342-B89C-C9CE6C7DF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1574800"/>
              <a:ext cx="187325" cy="153988"/>
            </a:xfrm>
            <a:custGeom>
              <a:avLst/>
              <a:gdLst>
                <a:gd name="T0" fmla="*/ 9 w 118"/>
                <a:gd name="T1" fmla="*/ 97 h 97"/>
                <a:gd name="T2" fmla="*/ 118 w 118"/>
                <a:gd name="T3" fmla="*/ 10 h 97"/>
                <a:gd name="T4" fmla="*/ 109 w 118"/>
                <a:gd name="T5" fmla="*/ 0 h 97"/>
                <a:gd name="T6" fmla="*/ 0 w 118"/>
                <a:gd name="T7" fmla="*/ 86 h 97"/>
                <a:gd name="T8" fmla="*/ 9 w 11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9" y="97"/>
                  </a:moveTo>
                  <a:lnTo>
                    <a:pt x="118" y="10"/>
                  </a:lnTo>
                  <a:lnTo>
                    <a:pt x="109" y="0"/>
                  </a:lnTo>
                  <a:lnTo>
                    <a:pt x="0" y="86"/>
                  </a:lnTo>
                  <a:lnTo>
                    <a:pt x="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="" xmlns:a16="http://schemas.microsoft.com/office/drawing/2014/main" id="{A6A546F8-656A-BD4C-B906-2BCEB760E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1" y="1289050"/>
              <a:ext cx="177800" cy="169863"/>
            </a:xfrm>
            <a:custGeom>
              <a:avLst/>
              <a:gdLst>
                <a:gd name="T0" fmla="*/ 11 w 112"/>
                <a:gd name="T1" fmla="*/ 107 h 107"/>
                <a:gd name="T2" fmla="*/ 112 w 112"/>
                <a:gd name="T3" fmla="*/ 10 h 107"/>
                <a:gd name="T4" fmla="*/ 101 w 112"/>
                <a:gd name="T5" fmla="*/ 0 h 107"/>
                <a:gd name="T6" fmla="*/ 0 w 112"/>
                <a:gd name="T7" fmla="*/ 97 h 107"/>
                <a:gd name="T8" fmla="*/ 11 w 112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" y="107"/>
                  </a:moveTo>
                  <a:lnTo>
                    <a:pt x="112" y="10"/>
                  </a:lnTo>
                  <a:lnTo>
                    <a:pt x="101" y="0"/>
                  </a:lnTo>
                  <a:lnTo>
                    <a:pt x="0" y="97"/>
                  </a:lnTo>
                  <a:lnTo>
                    <a:pt x="1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0">
              <a:extLst>
                <a:ext uri="{FF2B5EF4-FFF2-40B4-BE49-F238E27FC236}">
                  <a16:creationId xmlns="" xmlns:a16="http://schemas.microsoft.com/office/drawing/2014/main" id="{2F13E53B-41B8-4F42-A97F-B6AC15105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438" y="1030288"/>
              <a:ext cx="161925" cy="180975"/>
            </a:xfrm>
            <a:custGeom>
              <a:avLst/>
              <a:gdLst>
                <a:gd name="T0" fmla="*/ 11 w 102"/>
                <a:gd name="T1" fmla="*/ 114 h 114"/>
                <a:gd name="T2" fmla="*/ 102 w 102"/>
                <a:gd name="T3" fmla="*/ 9 h 114"/>
                <a:gd name="T4" fmla="*/ 92 w 102"/>
                <a:gd name="T5" fmla="*/ 0 h 114"/>
                <a:gd name="T6" fmla="*/ 0 w 102"/>
                <a:gd name="T7" fmla="*/ 105 h 114"/>
                <a:gd name="T8" fmla="*/ 11 w 10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1" y="114"/>
                  </a:moveTo>
                  <a:lnTo>
                    <a:pt x="102" y="9"/>
                  </a:lnTo>
                  <a:lnTo>
                    <a:pt x="92" y="0"/>
                  </a:lnTo>
                  <a:lnTo>
                    <a:pt x="0" y="105"/>
                  </a:lnTo>
                  <a:lnTo>
                    <a:pt x="11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1">
              <a:extLst>
                <a:ext uri="{FF2B5EF4-FFF2-40B4-BE49-F238E27FC236}">
                  <a16:creationId xmlns="" xmlns:a16="http://schemas.microsoft.com/office/drawing/2014/main" id="{CEDF3DA3-9C52-FA4C-8542-41FD7F5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795338"/>
              <a:ext cx="147638" cy="192088"/>
            </a:xfrm>
            <a:custGeom>
              <a:avLst/>
              <a:gdLst>
                <a:gd name="T0" fmla="*/ 93 w 93"/>
                <a:gd name="T1" fmla="*/ 8 h 121"/>
                <a:gd name="T2" fmla="*/ 80 w 93"/>
                <a:gd name="T3" fmla="*/ 0 h 121"/>
                <a:gd name="T4" fmla="*/ 0 w 93"/>
                <a:gd name="T5" fmla="*/ 112 h 121"/>
                <a:gd name="T6" fmla="*/ 10 w 93"/>
                <a:gd name="T7" fmla="*/ 121 h 121"/>
                <a:gd name="T8" fmla="*/ 93 w 93"/>
                <a:gd name="T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8"/>
                  </a:moveTo>
                  <a:lnTo>
                    <a:pt x="80" y="0"/>
                  </a:lnTo>
                  <a:lnTo>
                    <a:pt x="0" y="112"/>
                  </a:lnTo>
                  <a:lnTo>
                    <a:pt x="10" y="121"/>
                  </a:lnTo>
                  <a:lnTo>
                    <a:pt x="9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7C56C5D9-456A-3143-B93D-87A26A42C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1" y="588963"/>
              <a:ext cx="133350" cy="201613"/>
            </a:xfrm>
            <a:custGeom>
              <a:avLst/>
              <a:gdLst>
                <a:gd name="T0" fmla="*/ 84 w 84"/>
                <a:gd name="T1" fmla="*/ 8 h 127"/>
                <a:gd name="T2" fmla="*/ 72 w 84"/>
                <a:gd name="T3" fmla="*/ 0 h 127"/>
                <a:gd name="T4" fmla="*/ 0 w 84"/>
                <a:gd name="T5" fmla="*/ 119 h 127"/>
                <a:gd name="T6" fmla="*/ 13 w 84"/>
                <a:gd name="T7" fmla="*/ 127 h 127"/>
                <a:gd name="T8" fmla="*/ 84 w 84"/>
                <a:gd name="T9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8"/>
                  </a:moveTo>
                  <a:lnTo>
                    <a:pt x="72" y="0"/>
                  </a:lnTo>
                  <a:lnTo>
                    <a:pt x="0" y="119"/>
                  </a:lnTo>
                  <a:lnTo>
                    <a:pt x="13" y="127"/>
                  </a:lnTo>
                  <a:lnTo>
                    <a:pt x="8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23">
              <a:extLst>
                <a:ext uri="{FF2B5EF4-FFF2-40B4-BE49-F238E27FC236}">
                  <a16:creationId xmlns="" xmlns:a16="http://schemas.microsoft.com/office/drawing/2014/main" id="{EFB2C5CE-5739-154A-B837-316A6D87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263525"/>
              <a:ext cx="98425" cy="214313"/>
            </a:xfrm>
            <a:custGeom>
              <a:avLst/>
              <a:gdLst>
                <a:gd name="T0" fmla="*/ 62 w 62"/>
                <a:gd name="T1" fmla="*/ 5 h 135"/>
                <a:gd name="T2" fmla="*/ 48 w 62"/>
                <a:gd name="T3" fmla="*/ 0 h 135"/>
                <a:gd name="T4" fmla="*/ 0 w 62"/>
                <a:gd name="T5" fmla="*/ 130 h 135"/>
                <a:gd name="T6" fmla="*/ 13 w 62"/>
                <a:gd name="T7" fmla="*/ 135 h 135"/>
                <a:gd name="T8" fmla="*/ 62 w 62"/>
                <a:gd name="T9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5"/>
                  </a:moveTo>
                  <a:lnTo>
                    <a:pt x="48" y="0"/>
                  </a:lnTo>
                  <a:lnTo>
                    <a:pt x="0" y="130"/>
                  </a:lnTo>
                  <a:lnTo>
                    <a:pt x="13" y="135"/>
                  </a:lnTo>
                  <a:lnTo>
                    <a:pt x="6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24">
              <a:extLst>
                <a:ext uri="{FF2B5EF4-FFF2-40B4-BE49-F238E27FC236}">
                  <a16:creationId xmlns="" xmlns:a16="http://schemas.microsoft.com/office/drawing/2014/main" id="{FF8476DC-75D4-B44D-802B-2ED44EE4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147638"/>
              <a:ext cx="79375" cy="219075"/>
            </a:xfrm>
            <a:custGeom>
              <a:avLst/>
              <a:gdLst>
                <a:gd name="T0" fmla="*/ 50 w 50"/>
                <a:gd name="T1" fmla="*/ 3 h 138"/>
                <a:gd name="T2" fmla="*/ 37 w 50"/>
                <a:gd name="T3" fmla="*/ 0 h 138"/>
                <a:gd name="T4" fmla="*/ 0 w 50"/>
                <a:gd name="T5" fmla="*/ 134 h 138"/>
                <a:gd name="T6" fmla="*/ 14 w 50"/>
                <a:gd name="T7" fmla="*/ 138 h 138"/>
                <a:gd name="T8" fmla="*/ 50 w 50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3"/>
                  </a:moveTo>
                  <a:lnTo>
                    <a:pt x="37" y="0"/>
                  </a:lnTo>
                  <a:lnTo>
                    <a:pt x="0" y="134"/>
                  </a:lnTo>
                  <a:lnTo>
                    <a:pt x="14" y="138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25">
              <a:extLst>
                <a:ext uri="{FF2B5EF4-FFF2-40B4-BE49-F238E27FC236}">
                  <a16:creationId xmlns="" xmlns:a16="http://schemas.microsoft.com/office/drawing/2014/main" id="{E800D7B2-FC0A-3349-8A6B-0B1429955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63500"/>
              <a:ext cx="61913" cy="222250"/>
            </a:xfrm>
            <a:custGeom>
              <a:avLst/>
              <a:gdLst>
                <a:gd name="T0" fmla="*/ 39 w 39"/>
                <a:gd name="T1" fmla="*/ 3 h 140"/>
                <a:gd name="T2" fmla="*/ 25 w 39"/>
                <a:gd name="T3" fmla="*/ 0 h 140"/>
                <a:gd name="T4" fmla="*/ 0 w 39"/>
                <a:gd name="T5" fmla="*/ 138 h 140"/>
                <a:gd name="T6" fmla="*/ 14 w 39"/>
                <a:gd name="T7" fmla="*/ 140 h 140"/>
                <a:gd name="T8" fmla="*/ 39 w 39"/>
                <a:gd name="T9" fmla="*/ 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3"/>
                  </a:moveTo>
                  <a:lnTo>
                    <a:pt x="25" y="0"/>
                  </a:lnTo>
                  <a:lnTo>
                    <a:pt x="0" y="138"/>
                  </a:lnTo>
                  <a:lnTo>
                    <a:pt x="14" y="140"/>
                  </a:lnTo>
                  <a:lnTo>
                    <a:pt x="3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="" xmlns:a16="http://schemas.microsoft.com/office/drawing/2014/main" id="{B7A02F3D-662D-534D-974B-98D08AAC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14288"/>
              <a:ext cx="44450" cy="222250"/>
            </a:xfrm>
            <a:custGeom>
              <a:avLst/>
              <a:gdLst>
                <a:gd name="T0" fmla="*/ 28 w 28"/>
                <a:gd name="T1" fmla="*/ 2 h 140"/>
                <a:gd name="T2" fmla="*/ 13 w 28"/>
                <a:gd name="T3" fmla="*/ 0 h 140"/>
                <a:gd name="T4" fmla="*/ 0 w 28"/>
                <a:gd name="T5" fmla="*/ 140 h 140"/>
                <a:gd name="T6" fmla="*/ 14 w 28"/>
                <a:gd name="T7" fmla="*/ 140 h 140"/>
                <a:gd name="T8" fmla="*/ 28 w 28"/>
                <a:gd name="T9" fmla="*/ 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2"/>
                  </a:moveTo>
                  <a:lnTo>
                    <a:pt x="13" y="0"/>
                  </a:lnTo>
                  <a:lnTo>
                    <a:pt x="0" y="140"/>
                  </a:lnTo>
                  <a:lnTo>
                    <a:pt x="14" y="14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27">
              <a:extLst>
                <a:ext uri="{FF2B5EF4-FFF2-40B4-BE49-F238E27FC236}">
                  <a16:creationId xmlns="" xmlns:a16="http://schemas.microsoft.com/office/drawing/2014/main" id="{32926899-A313-F64F-8671-74E6623E2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1" y="0"/>
              <a:ext cx="25400" cy="219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28">
              <a:extLst>
                <a:ext uri="{FF2B5EF4-FFF2-40B4-BE49-F238E27FC236}">
                  <a16:creationId xmlns="" xmlns:a16="http://schemas.microsoft.com/office/drawing/2014/main" id="{257860BD-C684-8147-8CD5-D37351728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14288"/>
              <a:ext cx="44450" cy="222250"/>
            </a:xfrm>
            <a:custGeom>
              <a:avLst/>
              <a:gdLst>
                <a:gd name="T0" fmla="*/ 28 w 28"/>
                <a:gd name="T1" fmla="*/ 140 h 140"/>
                <a:gd name="T2" fmla="*/ 15 w 28"/>
                <a:gd name="T3" fmla="*/ 0 h 140"/>
                <a:gd name="T4" fmla="*/ 0 w 28"/>
                <a:gd name="T5" fmla="*/ 2 h 140"/>
                <a:gd name="T6" fmla="*/ 12 w 28"/>
                <a:gd name="T7" fmla="*/ 140 h 140"/>
                <a:gd name="T8" fmla="*/ 28 w 28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140"/>
                  </a:moveTo>
                  <a:lnTo>
                    <a:pt x="15" y="0"/>
                  </a:lnTo>
                  <a:lnTo>
                    <a:pt x="0" y="2"/>
                  </a:lnTo>
                  <a:lnTo>
                    <a:pt x="12" y="140"/>
                  </a:ln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="" xmlns:a16="http://schemas.microsoft.com/office/drawing/2014/main" id="{F6AEFAE6-B556-754A-8770-1F738A565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63500"/>
              <a:ext cx="61913" cy="222250"/>
            </a:xfrm>
            <a:custGeom>
              <a:avLst/>
              <a:gdLst>
                <a:gd name="T0" fmla="*/ 39 w 39"/>
                <a:gd name="T1" fmla="*/ 138 h 140"/>
                <a:gd name="T2" fmla="*/ 14 w 39"/>
                <a:gd name="T3" fmla="*/ 0 h 140"/>
                <a:gd name="T4" fmla="*/ 0 w 39"/>
                <a:gd name="T5" fmla="*/ 3 h 140"/>
                <a:gd name="T6" fmla="*/ 25 w 39"/>
                <a:gd name="T7" fmla="*/ 140 h 140"/>
                <a:gd name="T8" fmla="*/ 39 w 39"/>
                <a:gd name="T9" fmla="*/ 13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25" y="140"/>
                  </a:lnTo>
                  <a:lnTo>
                    <a:pt x="39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="" xmlns:a16="http://schemas.microsoft.com/office/drawing/2014/main" id="{EE87BC91-B7B7-5C49-90F6-370F6CC16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147638"/>
              <a:ext cx="79375" cy="219075"/>
            </a:xfrm>
            <a:custGeom>
              <a:avLst/>
              <a:gdLst>
                <a:gd name="T0" fmla="*/ 50 w 50"/>
                <a:gd name="T1" fmla="*/ 134 h 138"/>
                <a:gd name="T2" fmla="*/ 13 w 50"/>
                <a:gd name="T3" fmla="*/ 0 h 138"/>
                <a:gd name="T4" fmla="*/ 0 w 50"/>
                <a:gd name="T5" fmla="*/ 3 h 138"/>
                <a:gd name="T6" fmla="*/ 36 w 50"/>
                <a:gd name="T7" fmla="*/ 138 h 138"/>
                <a:gd name="T8" fmla="*/ 50 w 50"/>
                <a:gd name="T9" fmla="*/ 1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134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36" y="138"/>
                  </a:lnTo>
                  <a:lnTo>
                    <a:pt x="5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="" xmlns:a16="http://schemas.microsoft.com/office/drawing/2014/main" id="{93B5D445-F564-404C-BD47-4CFF0EFFB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263525"/>
              <a:ext cx="98425" cy="214313"/>
            </a:xfrm>
            <a:custGeom>
              <a:avLst/>
              <a:gdLst>
                <a:gd name="T0" fmla="*/ 62 w 62"/>
                <a:gd name="T1" fmla="*/ 130 h 135"/>
                <a:gd name="T2" fmla="*/ 14 w 62"/>
                <a:gd name="T3" fmla="*/ 0 h 135"/>
                <a:gd name="T4" fmla="*/ 0 w 62"/>
                <a:gd name="T5" fmla="*/ 5 h 135"/>
                <a:gd name="T6" fmla="*/ 49 w 62"/>
                <a:gd name="T7" fmla="*/ 135 h 135"/>
                <a:gd name="T8" fmla="*/ 62 w 62"/>
                <a:gd name="T9" fmla="*/ 13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13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9" y="135"/>
                  </a:lnTo>
                  <a:lnTo>
                    <a:pt x="62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="" xmlns:a16="http://schemas.microsoft.com/office/drawing/2014/main" id="{7D92374D-4CD3-C646-8DC0-F9FA67106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588963"/>
              <a:ext cx="133350" cy="201613"/>
            </a:xfrm>
            <a:custGeom>
              <a:avLst/>
              <a:gdLst>
                <a:gd name="T0" fmla="*/ 84 w 84"/>
                <a:gd name="T1" fmla="*/ 119 h 127"/>
                <a:gd name="T2" fmla="*/ 12 w 84"/>
                <a:gd name="T3" fmla="*/ 0 h 127"/>
                <a:gd name="T4" fmla="*/ 0 w 84"/>
                <a:gd name="T5" fmla="*/ 8 h 127"/>
                <a:gd name="T6" fmla="*/ 71 w 84"/>
                <a:gd name="T7" fmla="*/ 127 h 127"/>
                <a:gd name="T8" fmla="*/ 84 w 84"/>
                <a:gd name="T9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119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1" y="127"/>
                  </a:lnTo>
                  <a:lnTo>
                    <a:pt x="8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33">
              <a:extLst>
                <a:ext uri="{FF2B5EF4-FFF2-40B4-BE49-F238E27FC236}">
                  <a16:creationId xmlns="" xmlns:a16="http://schemas.microsoft.com/office/drawing/2014/main" id="{8DAB85E2-C34B-6F4A-9465-ABC597F7B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795338"/>
              <a:ext cx="147638" cy="192088"/>
            </a:xfrm>
            <a:custGeom>
              <a:avLst/>
              <a:gdLst>
                <a:gd name="T0" fmla="*/ 93 w 93"/>
                <a:gd name="T1" fmla="*/ 112 h 121"/>
                <a:gd name="T2" fmla="*/ 13 w 93"/>
                <a:gd name="T3" fmla="*/ 0 h 121"/>
                <a:gd name="T4" fmla="*/ 0 w 93"/>
                <a:gd name="T5" fmla="*/ 8 h 121"/>
                <a:gd name="T6" fmla="*/ 83 w 93"/>
                <a:gd name="T7" fmla="*/ 121 h 121"/>
                <a:gd name="T8" fmla="*/ 93 w 93"/>
                <a:gd name="T9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11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83" y="121"/>
                  </a:lnTo>
                  <a:lnTo>
                    <a:pt x="93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34">
              <a:extLst>
                <a:ext uri="{FF2B5EF4-FFF2-40B4-BE49-F238E27FC236}">
                  <a16:creationId xmlns="" xmlns:a16="http://schemas.microsoft.com/office/drawing/2014/main" id="{44A1C650-88EE-F748-89EA-891CF86D1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1030288"/>
              <a:ext cx="161925" cy="180975"/>
            </a:xfrm>
            <a:custGeom>
              <a:avLst/>
              <a:gdLst>
                <a:gd name="T0" fmla="*/ 102 w 102"/>
                <a:gd name="T1" fmla="*/ 105 h 114"/>
                <a:gd name="T2" fmla="*/ 10 w 102"/>
                <a:gd name="T3" fmla="*/ 0 h 114"/>
                <a:gd name="T4" fmla="*/ 0 w 102"/>
                <a:gd name="T5" fmla="*/ 9 h 114"/>
                <a:gd name="T6" fmla="*/ 91 w 102"/>
                <a:gd name="T7" fmla="*/ 114 h 114"/>
                <a:gd name="T8" fmla="*/ 102 w 102"/>
                <a:gd name="T9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02" y="105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91" y="114"/>
                  </a:lnTo>
                  <a:lnTo>
                    <a:pt x="10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35">
              <a:extLst>
                <a:ext uri="{FF2B5EF4-FFF2-40B4-BE49-F238E27FC236}">
                  <a16:creationId xmlns="" xmlns:a16="http://schemas.microsoft.com/office/drawing/2014/main" id="{EE934C59-BE7F-5243-8DD8-8F7F59CC7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1" y="1289050"/>
              <a:ext cx="177800" cy="169863"/>
            </a:xfrm>
            <a:custGeom>
              <a:avLst/>
              <a:gdLst>
                <a:gd name="T0" fmla="*/ 112 w 112"/>
                <a:gd name="T1" fmla="*/ 97 h 107"/>
                <a:gd name="T2" fmla="*/ 11 w 112"/>
                <a:gd name="T3" fmla="*/ 0 h 107"/>
                <a:gd name="T4" fmla="*/ 0 w 112"/>
                <a:gd name="T5" fmla="*/ 10 h 107"/>
                <a:gd name="T6" fmla="*/ 101 w 112"/>
                <a:gd name="T7" fmla="*/ 107 h 107"/>
                <a:gd name="T8" fmla="*/ 112 w 112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2" y="97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01" y="107"/>
                  </a:lnTo>
                  <a:lnTo>
                    <a:pt x="1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36">
              <a:extLst>
                <a:ext uri="{FF2B5EF4-FFF2-40B4-BE49-F238E27FC236}">
                  <a16:creationId xmlns="" xmlns:a16="http://schemas.microsoft.com/office/drawing/2014/main" id="{8F22A6B9-1DC9-A442-AADB-F2428FF5E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1574800"/>
              <a:ext cx="187325" cy="153988"/>
            </a:xfrm>
            <a:custGeom>
              <a:avLst/>
              <a:gdLst>
                <a:gd name="T0" fmla="*/ 118 w 118"/>
                <a:gd name="T1" fmla="*/ 86 h 97"/>
                <a:gd name="T2" fmla="*/ 9 w 118"/>
                <a:gd name="T3" fmla="*/ 0 h 97"/>
                <a:gd name="T4" fmla="*/ 0 w 118"/>
                <a:gd name="T5" fmla="*/ 10 h 97"/>
                <a:gd name="T6" fmla="*/ 109 w 118"/>
                <a:gd name="T7" fmla="*/ 97 h 97"/>
                <a:gd name="T8" fmla="*/ 118 w 118"/>
                <a:gd name="T9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118" y="86"/>
                  </a:moveTo>
                  <a:lnTo>
                    <a:pt x="9" y="0"/>
                  </a:lnTo>
                  <a:lnTo>
                    <a:pt x="0" y="10"/>
                  </a:lnTo>
                  <a:lnTo>
                    <a:pt x="109" y="97"/>
                  </a:lnTo>
                  <a:lnTo>
                    <a:pt x="11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37">
              <a:extLst>
                <a:ext uri="{FF2B5EF4-FFF2-40B4-BE49-F238E27FC236}">
                  <a16:creationId xmlns="" xmlns:a16="http://schemas.microsoft.com/office/drawing/2014/main" id="{C1D258F9-3CA1-EF48-BD70-0F814987C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1876425"/>
              <a:ext cx="196850" cy="141288"/>
            </a:xfrm>
            <a:custGeom>
              <a:avLst/>
              <a:gdLst>
                <a:gd name="T0" fmla="*/ 124 w 124"/>
                <a:gd name="T1" fmla="*/ 78 h 89"/>
                <a:gd name="T2" fmla="*/ 7 w 124"/>
                <a:gd name="T3" fmla="*/ 0 h 89"/>
                <a:gd name="T4" fmla="*/ 0 w 124"/>
                <a:gd name="T5" fmla="*/ 13 h 89"/>
                <a:gd name="T6" fmla="*/ 116 w 124"/>
                <a:gd name="T7" fmla="*/ 89 h 89"/>
                <a:gd name="T8" fmla="*/ 124 w 124"/>
                <a:gd name="T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124" y="78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16" y="89"/>
                  </a:lnTo>
                  <a:lnTo>
                    <a:pt x="12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38">
              <a:extLst>
                <a:ext uri="{FF2B5EF4-FFF2-40B4-BE49-F238E27FC236}">
                  <a16:creationId xmlns="" xmlns:a16="http://schemas.microsoft.com/office/drawing/2014/main" id="{6357118D-7034-274E-A47D-99F90D224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2200275"/>
              <a:ext cx="207963" cy="125413"/>
            </a:xfrm>
            <a:custGeom>
              <a:avLst/>
              <a:gdLst>
                <a:gd name="T0" fmla="*/ 131 w 131"/>
                <a:gd name="T1" fmla="*/ 66 h 79"/>
                <a:gd name="T2" fmla="*/ 7 w 131"/>
                <a:gd name="T3" fmla="*/ 0 h 79"/>
                <a:gd name="T4" fmla="*/ 0 w 131"/>
                <a:gd name="T5" fmla="*/ 14 h 79"/>
                <a:gd name="T6" fmla="*/ 123 w 131"/>
                <a:gd name="T7" fmla="*/ 79 h 79"/>
                <a:gd name="T8" fmla="*/ 131 w 131"/>
                <a:gd name="T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31" y="66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123" y="79"/>
                  </a:lnTo>
                  <a:lnTo>
                    <a:pt x="131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39">
              <a:extLst>
                <a:ext uri="{FF2B5EF4-FFF2-40B4-BE49-F238E27FC236}">
                  <a16:creationId xmlns="" xmlns:a16="http://schemas.microsoft.com/office/drawing/2014/main" id="{17D0AE5F-761E-4B47-8D48-6C75614CF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2540000"/>
              <a:ext cx="212725" cy="107950"/>
            </a:xfrm>
            <a:custGeom>
              <a:avLst/>
              <a:gdLst>
                <a:gd name="T0" fmla="*/ 134 w 134"/>
                <a:gd name="T1" fmla="*/ 56 h 68"/>
                <a:gd name="T2" fmla="*/ 6 w 134"/>
                <a:gd name="T3" fmla="*/ 0 h 68"/>
                <a:gd name="T4" fmla="*/ 0 w 134"/>
                <a:gd name="T5" fmla="*/ 14 h 68"/>
                <a:gd name="T6" fmla="*/ 129 w 134"/>
                <a:gd name="T7" fmla="*/ 68 h 68"/>
                <a:gd name="T8" fmla="*/ 134 w 134"/>
                <a:gd name="T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134" y="56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29" y="68"/>
                  </a:lnTo>
                  <a:lnTo>
                    <a:pt x="13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40">
              <a:extLst>
                <a:ext uri="{FF2B5EF4-FFF2-40B4-BE49-F238E27FC236}">
                  <a16:creationId xmlns="" xmlns:a16="http://schemas.microsoft.com/office/drawing/2014/main" id="{37F42870-7F70-F040-937B-A63AE5342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2892425"/>
              <a:ext cx="215900" cy="90488"/>
            </a:xfrm>
            <a:custGeom>
              <a:avLst/>
              <a:gdLst>
                <a:gd name="T0" fmla="*/ 136 w 136"/>
                <a:gd name="T1" fmla="*/ 43 h 57"/>
                <a:gd name="T2" fmla="*/ 3 w 136"/>
                <a:gd name="T3" fmla="*/ 0 h 57"/>
                <a:gd name="T4" fmla="*/ 0 w 136"/>
                <a:gd name="T5" fmla="*/ 14 h 57"/>
                <a:gd name="T6" fmla="*/ 132 w 136"/>
                <a:gd name="T7" fmla="*/ 57 h 57"/>
                <a:gd name="T8" fmla="*/ 136 w 136"/>
                <a:gd name="T9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136" y="43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2" y="57"/>
                  </a:lnTo>
                  <a:lnTo>
                    <a:pt x="13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41">
              <a:extLst>
                <a:ext uri="{FF2B5EF4-FFF2-40B4-BE49-F238E27FC236}">
                  <a16:creationId xmlns="" xmlns:a16="http://schemas.microsoft.com/office/drawing/2014/main" id="{55651D12-DB1F-8E41-A373-15585D1E1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3625850"/>
              <a:ext cx="223838" cy="53975"/>
            </a:xfrm>
            <a:custGeom>
              <a:avLst/>
              <a:gdLst>
                <a:gd name="T0" fmla="*/ 141 w 141"/>
                <a:gd name="T1" fmla="*/ 20 h 34"/>
                <a:gd name="T2" fmla="*/ 3 w 141"/>
                <a:gd name="T3" fmla="*/ 0 h 34"/>
                <a:gd name="T4" fmla="*/ 0 w 141"/>
                <a:gd name="T5" fmla="*/ 16 h 34"/>
                <a:gd name="T6" fmla="*/ 138 w 141"/>
                <a:gd name="T7" fmla="*/ 34 h 34"/>
                <a:gd name="T8" fmla="*/ 141 w 14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141" y="20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38" y="34"/>
                  </a:lnTo>
                  <a:lnTo>
                    <a:pt x="1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42">
              <a:extLst>
                <a:ext uri="{FF2B5EF4-FFF2-40B4-BE49-F238E27FC236}">
                  <a16:creationId xmlns="" xmlns:a16="http://schemas.microsoft.com/office/drawing/2014/main" id="{EC82B9E4-F177-4D4A-AA0C-C5E24F588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003675"/>
              <a:ext cx="222250" cy="31750"/>
            </a:xfrm>
            <a:custGeom>
              <a:avLst/>
              <a:gdLst>
                <a:gd name="T0" fmla="*/ 140 w 140"/>
                <a:gd name="T1" fmla="*/ 6 h 20"/>
                <a:gd name="T2" fmla="*/ 0 w 140"/>
                <a:gd name="T3" fmla="*/ 0 h 20"/>
                <a:gd name="T4" fmla="*/ 0 w 140"/>
                <a:gd name="T5" fmla="*/ 14 h 20"/>
                <a:gd name="T6" fmla="*/ 140 w 140"/>
                <a:gd name="T7" fmla="*/ 20 h 20"/>
                <a:gd name="T8" fmla="*/ 140 w 14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6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40" y="20"/>
                  </a:lnTo>
                  <a:lnTo>
                    <a:pt x="14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43">
              <a:extLst>
                <a:ext uri="{FF2B5EF4-FFF2-40B4-BE49-F238E27FC236}">
                  <a16:creationId xmlns="" xmlns:a16="http://schemas.microsoft.com/office/drawing/2014/main" id="{5E07A797-BBE1-0941-87BD-7D99B4F5A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370388"/>
              <a:ext cx="222250" cy="31750"/>
            </a:xfrm>
            <a:custGeom>
              <a:avLst/>
              <a:gdLst>
                <a:gd name="T0" fmla="*/ 140 w 140"/>
                <a:gd name="T1" fmla="*/ 0 h 20"/>
                <a:gd name="T2" fmla="*/ 0 w 140"/>
                <a:gd name="T3" fmla="*/ 6 h 20"/>
                <a:gd name="T4" fmla="*/ 0 w 140"/>
                <a:gd name="T5" fmla="*/ 20 h 20"/>
                <a:gd name="T6" fmla="*/ 140 w 140"/>
                <a:gd name="T7" fmla="*/ 14 h 20"/>
                <a:gd name="T8" fmla="*/ 140 w 14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0"/>
                  </a:moveTo>
                  <a:lnTo>
                    <a:pt x="0" y="6"/>
                  </a:lnTo>
                  <a:lnTo>
                    <a:pt x="0" y="20"/>
                  </a:lnTo>
                  <a:lnTo>
                    <a:pt x="140" y="14"/>
                  </a:ln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44">
              <a:extLst>
                <a:ext uri="{FF2B5EF4-FFF2-40B4-BE49-F238E27FC236}">
                  <a16:creationId xmlns="" xmlns:a16="http://schemas.microsoft.com/office/drawing/2014/main" id="{B82F18FE-49F0-AB4C-BE74-53A0E0BB3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4727575"/>
              <a:ext cx="223838" cy="50800"/>
            </a:xfrm>
            <a:custGeom>
              <a:avLst/>
              <a:gdLst>
                <a:gd name="T0" fmla="*/ 138 w 141"/>
                <a:gd name="T1" fmla="*/ 0 h 32"/>
                <a:gd name="T2" fmla="*/ 0 w 141"/>
                <a:gd name="T3" fmla="*/ 18 h 32"/>
                <a:gd name="T4" fmla="*/ 2 w 141"/>
                <a:gd name="T5" fmla="*/ 32 h 32"/>
                <a:gd name="T6" fmla="*/ 141 w 141"/>
                <a:gd name="T7" fmla="*/ 14 h 32"/>
                <a:gd name="T8" fmla="*/ 138 w 1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138" y="0"/>
                  </a:moveTo>
                  <a:lnTo>
                    <a:pt x="0" y="18"/>
                  </a:lnTo>
                  <a:lnTo>
                    <a:pt x="2" y="32"/>
                  </a:lnTo>
                  <a:lnTo>
                    <a:pt x="141" y="14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45">
              <a:extLst>
                <a:ext uri="{FF2B5EF4-FFF2-40B4-BE49-F238E27FC236}">
                  <a16:creationId xmlns="" xmlns:a16="http://schemas.microsoft.com/office/drawing/2014/main" id="{96153FDB-2867-C447-9600-FD4A95A72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1" y="5076825"/>
              <a:ext cx="222250" cy="71438"/>
            </a:xfrm>
            <a:custGeom>
              <a:avLst/>
              <a:gdLst>
                <a:gd name="T0" fmla="*/ 137 w 140"/>
                <a:gd name="T1" fmla="*/ 0 h 45"/>
                <a:gd name="T2" fmla="*/ 0 w 140"/>
                <a:gd name="T3" fmla="*/ 31 h 45"/>
                <a:gd name="T4" fmla="*/ 3 w 140"/>
                <a:gd name="T5" fmla="*/ 45 h 45"/>
                <a:gd name="T6" fmla="*/ 140 w 140"/>
                <a:gd name="T7" fmla="*/ 14 h 45"/>
                <a:gd name="T8" fmla="*/ 137 w 14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137" y="0"/>
                  </a:moveTo>
                  <a:lnTo>
                    <a:pt x="0" y="31"/>
                  </a:lnTo>
                  <a:lnTo>
                    <a:pt x="3" y="45"/>
                  </a:lnTo>
                  <a:lnTo>
                    <a:pt x="140" y="14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46">
              <a:extLst>
                <a:ext uri="{FF2B5EF4-FFF2-40B4-BE49-F238E27FC236}">
                  <a16:creationId xmlns="" xmlns:a16="http://schemas.microsoft.com/office/drawing/2014/main" id="{CE4E8707-AF9A-0E49-AE27-6F5F29C87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5421313"/>
              <a:ext cx="215900" cy="92075"/>
            </a:xfrm>
            <a:custGeom>
              <a:avLst/>
              <a:gdLst>
                <a:gd name="T0" fmla="*/ 132 w 136"/>
                <a:gd name="T1" fmla="*/ 0 h 58"/>
                <a:gd name="T2" fmla="*/ 0 w 136"/>
                <a:gd name="T3" fmla="*/ 44 h 58"/>
                <a:gd name="T4" fmla="*/ 3 w 136"/>
                <a:gd name="T5" fmla="*/ 58 h 58"/>
                <a:gd name="T6" fmla="*/ 136 w 136"/>
                <a:gd name="T7" fmla="*/ 14 h 58"/>
                <a:gd name="T8" fmla="*/ 132 w 13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132" y="0"/>
                  </a:moveTo>
                  <a:lnTo>
                    <a:pt x="0" y="44"/>
                  </a:lnTo>
                  <a:lnTo>
                    <a:pt x="3" y="58"/>
                  </a:lnTo>
                  <a:lnTo>
                    <a:pt x="136" y="1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47">
              <a:extLst>
                <a:ext uri="{FF2B5EF4-FFF2-40B4-BE49-F238E27FC236}">
                  <a16:creationId xmlns="" xmlns:a16="http://schemas.microsoft.com/office/drawing/2014/main" id="{32C076F2-3FDA-EA42-928C-31B8686B8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5756275"/>
              <a:ext cx="212725" cy="109538"/>
            </a:xfrm>
            <a:custGeom>
              <a:avLst/>
              <a:gdLst>
                <a:gd name="T0" fmla="*/ 129 w 134"/>
                <a:gd name="T1" fmla="*/ 0 h 69"/>
                <a:gd name="T2" fmla="*/ 0 w 134"/>
                <a:gd name="T3" fmla="*/ 56 h 69"/>
                <a:gd name="T4" fmla="*/ 6 w 134"/>
                <a:gd name="T5" fmla="*/ 69 h 69"/>
                <a:gd name="T6" fmla="*/ 134 w 134"/>
                <a:gd name="T7" fmla="*/ 14 h 69"/>
                <a:gd name="T8" fmla="*/ 129 w 1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129" y="0"/>
                  </a:moveTo>
                  <a:lnTo>
                    <a:pt x="0" y="56"/>
                  </a:lnTo>
                  <a:lnTo>
                    <a:pt x="6" y="69"/>
                  </a:lnTo>
                  <a:lnTo>
                    <a:pt x="134" y="14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48">
              <a:extLst>
                <a:ext uri="{FF2B5EF4-FFF2-40B4-BE49-F238E27FC236}">
                  <a16:creationId xmlns="" xmlns:a16="http://schemas.microsoft.com/office/drawing/2014/main" id="{D145808E-3B85-A647-A870-88A62DE0F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6080125"/>
              <a:ext cx="207963" cy="125413"/>
            </a:xfrm>
            <a:custGeom>
              <a:avLst/>
              <a:gdLst>
                <a:gd name="T0" fmla="*/ 123 w 131"/>
                <a:gd name="T1" fmla="*/ 0 h 79"/>
                <a:gd name="T2" fmla="*/ 0 w 131"/>
                <a:gd name="T3" fmla="*/ 66 h 79"/>
                <a:gd name="T4" fmla="*/ 7 w 131"/>
                <a:gd name="T5" fmla="*/ 79 h 79"/>
                <a:gd name="T6" fmla="*/ 131 w 131"/>
                <a:gd name="T7" fmla="*/ 12 h 79"/>
                <a:gd name="T8" fmla="*/ 123 w 13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23" y="0"/>
                  </a:moveTo>
                  <a:lnTo>
                    <a:pt x="0" y="66"/>
                  </a:lnTo>
                  <a:lnTo>
                    <a:pt x="7" y="79"/>
                  </a:lnTo>
                  <a:lnTo>
                    <a:pt x="131" y="12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49">
              <a:extLst>
                <a:ext uri="{FF2B5EF4-FFF2-40B4-BE49-F238E27FC236}">
                  <a16:creationId xmlns="" xmlns:a16="http://schemas.microsoft.com/office/drawing/2014/main" id="{5BA94972-BA28-7C47-B9F4-7BA967FB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6388100"/>
              <a:ext cx="196850" cy="139700"/>
            </a:xfrm>
            <a:custGeom>
              <a:avLst/>
              <a:gdLst>
                <a:gd name="T0" fmla="*/ 116 w 124"/>
                <a:gd name="T1" fmla="*/ 0 h 88"/>
                <a:gd name="T2" fmla="*/ 0 w 124"/>
                <a:gd name="T3" fmla="*/ 76 h 88"/>
                <a:gd name="T4" fmla="*/ 7 w 124"/>
                <a:gd name="T5" fmla="*/ 88 h 88"/>
                <a:gd name="T6" fmla="*/ 124 w 124"/>
                <a:gd name="T7" fmla="*/ 12 h 88"/>
                <a:gd name="T8" fmla="*/ 116 w 12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116" y="0"/>
                  </a:moveTo>
                  <a:lnTo>
                    <a:pt x="0" y="76"/>
                  </a:lnTo>
                  <a:lnTo>
                    <a:pt x="7" y="88"/>
                  </a:lnTo>
                  <a:lnTo>
                    <a:pt x="124" y="1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50">
              <a:extLst>
                <a:ext uri="{FF2B5EF4-FFF2-40B4-BE49-F238E27FC236}">
                  <a16:creationId xmlns="" xmlns:a16="http://schemas.microsoft.com/office/drawing/2014/main" id="{2E5C414D-50AA-5244-8EA7-27B773B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909638"/>
              <a:ext cx="157163" cy="187325"/>
            </a:xfrm>
            <a:custGeom>
              <a:avLst/>
              <a:gdLst>
                <a:gd name="T0" fmla="*/ 12 w 99"/>
                <a:gd name="T1" fmla="*/ 118 h 118"/>
                <a:gd name="T2" fmla="*/ 99 w 99"/>
                <a:gd name="T3" fmla="*/ 9 h 118"/>
                <a:gd name="T4" fmla="*/ 87 w 99"/>
                <a:gd name="T5" fmla="*/ 0 h 118"/>
                <a:gd name="T6" fmla="*/ 0 w 99"/>
                <a:gd name="T7" fmla="*/ 108 h 118"/>
                <a:gd name="T8" fmla="*/ 12 w 99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12" y="118"/>
                  </a:moveTo>
                  <a:lnTo>
                    <a:pt x="99" y="9"/>
                  </a:lnTo>
                  <a:lnTo>
                    <a:pt x="87" y="0"/>
                  </a:lnTo>
                  <a:lnTo>
                    <a:pt x="0" y="108"/>
                  </a:lnTo>
                  <a:lnTo>
                    <a:pt x="1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51">
              <a:extLst>
                <a:ext uri="{FF2B5EF4-FFF2-40B4-BE49-F238E27FC236}">
                  <a16:creationId xmlns="" xmlns:a16="http://schemas.microsoft.com/office/drawing/2014/main" id="{337D69DD-664E-E449-94A7-F72628FD6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038" y="4189413"/>
              <a:ext cx="222250" cy="25400"/>
            </a:xfrm>
            <a:custGeom>
              <a:avLst/>
              <a:gdLst>
                <a:gd name="T0" fmla="*/ 0 w 140"/>
                <a:gd name="T1" fmla="*/ 0 h 16"/>
                <a:gd name="T2" fmla="*/ 0 w 140"/>
                <a:gd name="T3" fmla="*/ 16 h 16"/>
                <a:gd name="T4" fmla="*/ 140 w 140"/>
                <a:gd name="T5" fmla="*/ 16 h 16"/>
                <a:gd name="T6" fmla="*/ 140 w 140"/>
                <a:gd name="T7" fmla="*/ 2 h 16"/>
                <a:gd name="T8" fmla="*/ 0 w 14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">
                  <a:moveTo>
                    <a:pt x="0" y="0"/>
                  </a:moveTo>
                  <a:lnTo>
                    <a:pt x="0" y="16"/>
                  </a:lnTo>
                  <a:lnTo>
                    <a:pt x="140" y="16"/>
                  </a:lnTo>
                  <a:lnTo>
                    <a:pt x="14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52">
              <a:extLst>
                <a:ext uri="{FF2B5EF4-FFF2-40B4-BE49-F238E27FC236}">
                  <a16:creationId xmlns="" xmlns:a16="http://schemas.microsoft.com/office/drawing/2014/main" id="{91A55E78-6ED4-1A4A-AE70-F62D23DC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1" y="101600"/>
              <a:ext cx="71438" cy="220663"/>
            </a:xfrm>
            <a:custGeom>
              <a:avLst/>
              <a:gdLst>
                <a:gd name="T0" fmla="*/ 45 w 45"/>
                <a:gd name="T1" fmla="*/ 136 h 139"/>
                <a:gd name="T2" fmla="*/ 14 w 45"/>
                <a:gd name="T3" fmla="*/ 0 h 139"/>
                <a:gd name="T4" fmla="*/ 0 w 45"/>
                <a:gd name="T5" fmla="*/ 3 h 139"/>
                <a:gd name="T6" fmla="*/ 31 w 45"/>
                <a:gd name="T7" fmla="*/ 139 h 139"/>
                <a:gd name="T8" fmla="*/ 45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45" y="136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31" y="139"/>
                  </a:lnTo>
                  <a:lnTo>
                    <a:pt x="45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53">
              <a:extLst>
                <a:ext uri="{FF2B5EF4-FFF2-40B4-BE49-F238E27FC236}">
                  <a16:creationId xmlns="" xmlns:a16="http://schemas.microsoft.com/office/drawing/2014/main" id="{1FAB0ADA-7F35-B144-AE8B-C5AAD6D25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2370138"/>
              <a:ext cx="209550" cy="115888"/>
            </a:xfrm>
            <a:custGeom>
              <a:avLst/>
              <a:gdLst>
                <a:gd name="T0" fmla="*/ 132 w 132"/>
                <a:gd name="T1" fmla="*/ 60 h 73"/>
                <a:gd name="T2" fmla="*/ 6 w 132"/>
                <a:gd name="T3" fmla="*/ 0 h 73"/>
                <a:gd name="T4" fmla="*/ 0 w 132"/>
                <a:gd name="T5" fmla="*/ 12 h 73"/>
                <a:gd name="T6" fmla="*/ 126 w 132"/>
                <a:gd name="T7" fmla="*/ 73 h 73"/>
                <a:gd name="T8" fmla="*/ 132 w 132"/>
                <a:gd name="T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132" y="6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126" y="73"/>
                  </a:lnTo>
                  <a:lnTo>
                    <a:pt x="13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54">
              <a:extLst>
                <a:ext uri="{FF2B5EF4-FFF2-40B4-BE49-F238E27FC236}">
                  <a16:creationId xmlns="" xmlns:a16="http://schemas.microsoft.com/office/drawing/2014/main" id="{B63EA840-9407-AF4A-8840-77A079778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5919788"/>
              <a:ext cx="209550" cy="117475"/>
            </a:xfrm>
            <a:custGeom>
              <a:avLst/>
              <a:gdLst>
                <a:gd name="T0" fmla="*/ 126 w 132"/>
                <a:gd name="T1" fmla="*/ 0 h 74"/>
                <a:gd name="T2" fmla="*/ 0 w 132"/>
                <a:gd name="T3" fmla="*/ 60 h 74"/>
                <a:gd name="T4" fmla="*/ 6 w 132"/>
                <a:gd name="T5" fmla="*/ 74 h 74"/>
                <a:gd name="T6" fmla="*/ 132 w 132"/>
                <a:gd name="T7" fmla="*/ 14 h 74"/>
                <a:gd name="T8" fmla="*/ 126 w 1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126" y="0"/>
                  </a:moveTo>
                  <a:lnTo>
                    <a:pt x="0" y="60"/>
                  </a:lnTo>
                  <a:lnTo>
                    <a:pt x="6" y="74"/>
                  </a:lnTo>
                  <a:lnTo>
                    <a:pt x="132" y="1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55">
              <a:extLst>
                <a:ext uri="{FF2B5EF4-FFF2-40B4-BE49-F238E27FC236}">
                  <a16:creationId xmlns="" xmlns:a16="http://schemas.microsoft.com/office/drawing/2014/main" id="{A6447BAA-D6C5-754F-A2C9-98C3CC6BB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3816350"/>
              <a:ext cx="222250" cy="41275"/>
            </a:xfrm>
            <a:custGeom>
              <a:avLst/>
              <a:gdLst>
                <a:gd name="T0" fmla="*/ 2 w 140"/>
                <a:gd name="T1" fmla="*/ 26 h 26"/>
                <a:gd name="T2" fmla="*/ 140 w 140"/>
                <a:gd name="T3" fmla="*/ 14 h 26"/>
                <a:gd name="T4" fmla="*/ 139 w 140"/>
                <a:gd name="T5" fmla="*/ 0 h 26"/>
                <a:gd name="T6" fmla="*/ 0 w 140"/>
                <a:gd name="T7" fmla="*/ 12 h 26"/>
                <a:gd name="T8" fmla="*/ 2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2" y="26"/>
                  </a:moveTo>
                  <a:lnTo>
                    <a:pt x="140" y="14"/>
                  </a:lnTo>
                  <a:lnTo>
                    <a:pt x="139" y="0"/>
                  </a:lnTo>
                  <a:lnTo>
                    <a:pt x="0" y="12"/>
                  </a:lnTo>
                  <a:lnTo>
                    <a:pt x="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56">
              <a:extLst>
                <a:ext uri="{FF2B5EF4-FFF2-40B4-BE49-F238E27FC236}">
                  <a16:creationId xmlns="" xmlns:a16="http://schemas.microsoft.com/office/drawing/2014/main" id="{026729D6-9AE2-A248-A47F-A539EDD44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3441700"/>
              <a:ext cx="222250" cy="61913"/>
            </a:xfrm>
            <a:custGeom>
              <a:avLst/>
              <a:gdLst>
                <a:gd name="T0" fmla="*/ 4 w 140"/>
                <a:gd name="T1" fmla="*/ 39 h 39"/>
                <a:gd name="T2" fmla="*/ 140 w 140"/>
                <a:gd name="T3" fmla="*/ 14 h 39"/>
                <a:gd name="T4" fmla="*/ 137 w 140"/>
                <a:gd name="T5" fmla="*/ 0 h 39"/>
                <a:gd name="T6" fmla="*/ 0 w 140"/>
                <a:gd name="T7" fmla="*/ 25 h 39"/>
                <a:gd name="T8" fmla="*/ 4 w 1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4" y="39"/>
                  </a:moveTo>
                  <a:lnTo>
                    <a:pt x="140" y="14"/>
                  </a:lnTo>
                  <a:lnTo>
                    <a:pt x="137" y="0"/>
                  </a:lnTo>
                  <a:lnTo>
                    <a:pt x="0" y="25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57">
              <a:extLst>
                <a:ext uri="{FF2B5EF4-FFF2-40B4-BE49-F238E27FC236}">
                  <a16:creationId xmlns="" xmlns:a16="http://schemas.microsoft.com/office/drawing/2014/main" id="{CC80B044-0E66-DF45-8CE4-A1FB3CAD4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3074988"/>
              <a:ext cx="219075" cy="77788"/>
            </a:xfrm>
            <a:custGeom>
              <a:avLst/>
              <a:gdLst>
                <a:gd name="T0" fmla="*/ 5 w 138"/>
                <a:gd name="T1" fmla="*/ 49 h 49"/>
                <a:gd name="T2" fmla="*/ 138 w 138"/>
                <a:gd name="T3" fmla="*/ 14 h 49"/>
                <a:gd name="T4" fmla="*/ 135 w 138"/>
                <a:gd name="T5" fmla="*/ 0 h 49"/>
                <a:gd name="T6" fmla="*/ 0 w 138"/>
                <a:gd name="T7" fmla="*/ 37 h 49"/>
                <a:gd name="T8" fmla="*/ 5 w 138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5" y="49"/>
                  </a:moveTo>
                  <a:lnTo>
                    <a:pt x="138" y="14"/>
                  </a:lnTo>
                  <a:lnTo>
                    <a:pt x="135" y="0"/>
                  </a:lnTo>
                  <a:lnTo>
                    <a:pt x="0" y="37"/>
                  </a:ln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58">
              <a:extLst>
                <a:ext uri="{FF2B5EF4-FFF2-40B4-BE49-F238E27FC236}">
                  <a16:creationId xmlns="" xmlns:a16="http://schemas.microsoft.com/office/drawing/2014/main" id="{B81855EA-D868-7442-B551-57E549F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2714625"/>
              <a:ext cx="214313" cy="98425"/>
            </a:xfrm>
            <a:custGeom>
              <a:avLst/>
              <a:gdLst>
                <a:gd name="T0" fmla="*/ 5 w 135"/>
                <a:gd name="T1" fmla="*/ 62 h 62"/>
                <a:gd name="T2" fmla="*/ 135 w 135"/>
                <a:gd name="T3" fmla="*/ 14 h 62"/>
                <a:gd name="T4" fmla="*/ 131 w 135"/>
                <a:gd name="T5" fmla="*/ 0 h 62"/>
                <a:gd name="T6" fmla="*/ 0 w 135"/>
                <a:gd name="T7" fmla="*/ 50 h 62"/>
                <a:gd name="T8" fmla="*/ 5 w 13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5" y="62"/>
                  </a:moveTo>
                  <a:lnTo>
                    <a:pt x="135" y="14"/>
                  </a:lnTo>
                  <a:lnTo>
                    <a:pt x="131" y="0"/>
                  </a:lnTo>
                  <a:lnTo>
                    <a:pt x="0" y="50"/>
                  </a:lnTo>
                  <a:lnTo>
                    <a:pt x="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59">
              <a:extLst>
                <a:ext uri="{FF2B5EF4-FFF2-40B4-BE49-F238E27FC236}">
                  <a16:creationId xmlns="" xmlns:a16="http://schemas.microsoft.com/office/drawing/2014/main" id="{474EABAF-E837-E443-B30F-01F59978B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2370138"/>
              <a:ext cx="209550" cy="115888"/>
            </a:xfrm>
            <a:custGeom>
              <a:avLst/>
              <a:gdLst>
                <a:gd name="T0" fmla="*/ 6 w 132"/>
                <a:gd name="T1" fmla="*/ 73 h 73"/>
                <a:gd name="T2" fmla="*/ 132 w 132"/>
                <a:gd name="T3" fmla="*/ 12 h 73"/>
                <a:gd name="T4" fmla="*/ 126 w 132"/>
                <a:gd name="T5" fmla="*/ 0 h 73"/>
                <a:gd name="T6" fmla="*/ 0 w 132"/>
                <a:gd name="T7" fmla="*/ 59 h 73"/>
                <a:gd name="T8" fmla="*/ 6 w 13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6" y="73"/>
                  </a:moveTo>
                  <a:lnTo>
                    <a:pt x="132" y="12"/>
                  </a:lnTo>
                  <a:lnTo>
                    <a:pt x="126" y="0"/>
                  </a:lnTo>
                  <a:lnTo>
                    <a:pt x="0" y="59"/>
                  </a:lnTo>
                  <a:lnTo>
                    <a:pt x="6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60">
              <a:extLst>
                <a:ext uri="{FF2B5EF4-FFF2-40B4-BE49-F238E27FC236}">
                  <a16:creationId xmlns="" xmlns:a16="http://schemas.microsoft.com/office/drawing/2014/main" id="{ED1A92BD-B0F0-CC45-8A77-FA8D1729D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538" y="2036763"/>
              <a:ext cx="203200" cy="133350"/>
            </a:xfrm>
            <a:custGeom>
              <a:avLst/>
              <a:gdLst>
                <a:gd name="T0" fmla="*/ 8 w 128"/>
                <a:gd name="T1" fmla="*/ 84 h 84"/>
                <a:gd name="T2" fmla="*/ 128 w 128"/>
                <a:gd name="T3" fmla="*/ 13 h 84"/>
                <a:gd name="T4" fmla="*/ 121 w 128"/>
                <a:gd name="T5" fmla="*/ 0 h 84"/>
                <a:gd name="T6" fmla="*/ 0 w 128"/>
                <a:gd name="T7" fmla="*/ 72 h 84"/>
                <a:gd name="T8" fmla="*/ 8 w 12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8" y="84"/>
                  </a:moveTo>
                  <a:lnTo>
                    <a:pt x="128" y="13"/>
                  </a:lnTo>
                  <a:lnTo>
                    <a:pt x="121" y="0"/>
                  </a:lnTo>
                  <a:lnTo>
                    <a:pt x="0" y="72"/>
                  </a:lnTo>
                  <a:lnTo>
                    <a:pt x="8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61">
              <a:extLst>
                <a:ext uri="{FF2B5EF4-FFF2-40B4-BE49-F238E27FC236}">
                  <a16:creationId xmlns="" xmlns:a16="http://schemas.microsoft.com/office/drawing/2014/main" id="{5D8F5141-BE19-7346-BDB5-FD74D1BA3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1722438"/>
              <a:ext cx="192088" cy="149225"/>
            </a:xfrm>
            <a:custGeom>
              <a:avLst/>
              <a:gdLst>
                <a:gd name="T0" fmla="*/ 9 w 121"/>
                <a:gd name="T1" fmla="*/ 94 h 94"/>
                <a:gd name="T2" fmla="*/ 121 w 121"/>
                <a:gd name="T3" fmla="*/ 12 h 94"/>
                <a:gd name="T4" fmla="*/ 113 w 121"/>
                <a:gd name="T5" fmla="*/ 0 h 94"/>
                <a:gd name="T6" fmla="*/ 0 w 121"/>
                <a:gd name="T7" fmla="*/ 82 h 94"/>
                <a:gd name="T8" fmla="*/ 9 w 12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9" y="94"/>
                  </a:moveTo>
                  <a:lnTo>
                    <a:pt x="121" y="12"/>
                  </a:lnTo>
                  <a:lnTo>
                    <a:pt x="113" y="0"/>
                  </a:lnTo>
                  <a:lnTo>
                    <a:pt x="0" y="82"/>
                  </a:lnTo>
                  <a:lnTo>
                    <a:pt x="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62">
              <a:extLst>
                <a:ext uri="{FF2B5EF4-FFF2-40B4-BE49-F238E27FC236}">
                  <a16:creationId xmlns="" xmlns:a16="http://schemas.microsoft.com/office/drawing/2014/main" id="{01215BD7-C3AA-C340-B424-67BD66AAC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1" y="1428750"/>
              <a:ext cx="182563" cy="161925"/>
            </a:xfrm>
            <a:custGeom>
              <a:avLst/>
              <a:gdLst>
                <a:gd name="T0" fmla="*/ 11 w 115"/>
                <a:gd name="T1" fmla="*/ 102 h 102"/>
                <a:gd name="T2" fmla="*/ 115 w 115"/>
                <a:gd name="T3" fmla="*/ 11 h 102"/>
                <a:gd name="T4" fmla="*/ 105 w 115"/>
                <a:gd name="T5" fmla="*/ 0 h 102"/>
                <a:gd name="T6" fmla="*/ 0 w 115"/>
                <a:gd name="T7" fmla="*/ 92 h 102"/>
                <a:gd name="T8" fmla="*/ 11 w 115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" y="102"/>
                  </a:moveTo>
                  <a:lnTo>
                    <a:pt x="115" y="11"/>
                  </a:lnTo>
                  <a:lnTo>
                    <a:pt x="105" y="0"/>
                  </a:lnTo>
                  <a:lnTo>
                    <a:pt x="0" y="92"/>
                  </a:lnTo>
                  <a:lnTo>
                    <a:pt x="1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63">
              <a:extLst>
                <a:ext uri="{FF2B5EF4-FFF2-40B4-BE49-F238E27FC236}">
                  <a16:creationId xmlns="" xmlns:a16="http://schemas.microsoft.com/office/drawing/2014/main" id="{BCA8A2C3-5A00-6B44-A957-937F1B805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1155700"/>
              <a:ext cx="169863" cy="176213"/>
            </a:xfrm>
            <a:custGeom>
              <a:avLst/>
              <a:gdLst>
                <a:gd name="T0" fmla="*/ 11 w 107"/>
                <a:gd name="T1" fmla="*/ 111 h 111"/>
                <a:gd name="T2" fmla="*/ 107 w 107"/>
                <a:gd name="T3" fmla="*/ 11 h 111"/>
                <a:gd name="T4" fmla="*/ 96 w 107"/>
                <a:gd name="T5" fmla="*/ 0 h 111"/>
                <a:gd name="T6" fmla="*/ 0 w 107"/>
                <a:gd name="T7" fmla="*/ 101 h 111"/>
                <a:gd name="T8" fmla="*/ 11 w 107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1" y="111"/>
                  </a:moveTo>
                  <a:lnTo>
                    <a:pt x="107" y="11"/>
                  </a:lnTo>
                  <a:lnTo>
                    <a:pt x="96" y="0"/>
                  </a:lnTo>
                  <a:lnTo>
                    <a:pt x="0" y="101"/>
                  </a:lnTo>
                  <a:lnTo>
                    <a:pt x="1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64">
              <a:extLst>
                <a:ext uri="{FF2B5EF4-FFF2-40B4-BE49-F238E27FC236}">
                  <a16:creationId xmlns="" xmlns:a16="http://schemas.microsoft.com/office/drawing/2014/main" id="{3E94CC66-3CC4-DA4A-B609-168BF808D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687388"/>
              <a:ext cx="141288" cy="196850"/>
            </a:xfrm>
            <a:custGeom>
              <a:avLst/>
              <a:gdLst>
                <a:gd name="T0" fmla="*/ 89 w 89"/>
                <a:gd name="T1" fmla="*/ 8 h 124"/>
                <a:gd name="T2" fmla="*/ 77 w 89"/>
                <a:gd name="T3" fmla="*/ 0 h 124"/>
                <a:gd name="T4" fmla="*/ 0 w 89"/>
                <a:gd name="T5" fmla="*/ 116 h 124"/>
                <a:gd name="T6" fmla="*/ 11 w 89"/>
                <a:gd name="T7" fmla="*/ 124 h 124"/>
                <a:gd name="T8" fmla="*/ 89 w 89"/>
                <a:gd name="T9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8"/>
                  </a:moveTo>
                  <a:lnTo>
                    <a:pt x="77" y="0"/>
                  </a:lnTo>
                  <a:lnTo>
                    <a:pt x="0" y="116"/>
                  </a:lnTo>
                  <a:lnTo>
                    <a:pt x="11" y="124"/>
                  </a:lnTo>
                  <a:lnTo>
                    <a:pt x="8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65">
              <a:extLst>
                <a:ext uri="{FF2B5EF4-FFF2-40B4-BE49-F238E27FC236}">
                  <a16:creationId xmlns="" xmlns:a16="http://schemas.microsoft.com/office/drawing/2014/main" id="{DD784382-C225-ED42-888B-CE0EC46B9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5300"/>
              <a:ext cx="125413" cy="206375"/>
            </a:xfrm>
            <a:custGeom>
              <a:avLst/>
              <a:gdLst>
                <a:gd name="T0" fmla="*/ 79 w 79"/>
                <a:gd name="T1" fmla="*/ 8 h 130"/>
                <a:gd name="T2" fmla="*/ 66 w 79"/>
                <a:gd name="T3" fmla="*/ 0 h 130"/>
                <a:gd name="T4" fmla="*/ 0 w 79"/>
                <a:gd name="T5" fmla="*/ 122 h 130"/>
                <a:gd name="T6" fmla="*/ 12 w 79"/>
                <a:gd name="T7" fmla="*/ 130 h 130"/>
                <a:gd name="T8" fmla="*/ 79 w 79"/>
                <a:gd name="T9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8"/>
                  </a:moveTo>
                  <a:lnTo>
                    <a:pt x="66" y="0"/>
                  </a:lnTo>
                  <a:lnTo>
                    <a:pt x="0" y="122"/>
                  </a:lnTo>
                  <a:lnTo>
                    <a:pt x="12" y="130"/>
                  </a:lnTo>
                  <a:lnTo>
                    <a:pt x="7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66">
              <a:extLst>
                <a:ext uri="{FF2B5EF4-FFF2-40B4-BE49-F238E27FC236}">
                  <a16:creationId xmlns="" xmlns:a16="http://schemas.microsoft.com/office/drawing/2014/main" id="{1737219A-6375-284E-991D-2D1B3D1C9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3" y="331788"/>
              <a:ext cx="107950" cy="212725"/>
            </a:xfrm>
            <a:custGeom>
              <a:avLst/>
              <a:gdLst>
                <a:gd name="T0" fmla="*/ 68 w 68"/>
                <a:gd name="T1" fmla="*/ 7 h 134"/>
                <a:gd name="T2" fmla="*/ 55 w 68"/>
                <a:gd name="T3" fmla="*/ 0 h 134"/>
                <a:gd name="T4" fmla="*/ 0 w 68"/>
                <a:gd name="T5" fmla="*/ 129 h 134"/>
                <a:gd name="T6" fmla="*/ 14 w 68"/>
                <a:gd name="T7" fmla="*/ 134 h 134"/>
                <a:gd name="T8" fmla="*/ 68 w 68"/>
                <a:gd name="T9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7"/>
                  </a:moveTo>
                  <a:lnTo>
                    <a:pt x="55" y="0"/>
                  </a:lnTo>
                  <a:lnTo>
                    <a:pt x="0" y="129"/>
                  </a:lnTo>
                  <a:lnTo>
                    <a:pt x="14" y="134"/>
                  </a:lnTo>
                  <a:lnTo>
                    <a:pt x="6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67">
              <a:extLst>
                <a:ext uri="{FF2B5EF4-FFF2-40B4-BE49-F238E27FC236}">
                  <a16:creationId xmlns="" xmlns:a16="http://schemas.microsoft.com/office/drawing/2014/main" id="{E0545C04-3FBE-8442-8DF6-3DE116872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1" y="201613"/>
              <a:ext cx="92075" cy="217488"/>
            </a:xfrm>
            <a:custGeom>
              <a:avLst/>
              <a:gdLst>
                <a:gd name="T0" fmla="*/ 58 w 58"/>
                <a:gd name="T1" fmla="*/ 5 h 137"/>
                <a:gd name="T2" fmla="*/ 44 w 58"/>
                <a:gd name="T3" fmla="*/ 0 h 137"/>
                <a:gd name="T4" fmla="*/ 0 w 58"/>
                <a:gd name="T5" fmla="*/ 132 h 137"/>
                <a:gd name="T6" fmla="*/ 14 w 58"/>
                <a:gd name="T7" fmla="*/ 137 h 137"/>
                <a:gd name="T8" fmla="*/ 58 w 58"/>
                <a:gd name="T9" fmla="*/ 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5"/>
                  </a:moveTo>
                  <a:lnTo>
                    <a:pt x="44" y="0"/>
                  </a:lnTo>
                  <a:lnTo>
                    <a:pt x="0" y="132"/>
                  </a:lnTo>
                  <a:lnTo>
                    <a:pt x="14" y="137"/>
                  </a:lnTo>
                  <a:lnTo>
                    <a:pt x="5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68">
              <a:extLst>
                <a:ext uri="{FF2B5EF4-FFF2-40B4-BE49-F238E27FC236}">
                  <a16:creationId xmlns="" xmlns:a16="http://schemas.microsoft.com/office/drawing/2014/main" id="{A25F7359-EBE6-0941-A745-3D70D0BF5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101600"/>
              <a:ext cx="71438" cy="220663"/>
            </a:xfrm>
            <a:custGeom>
              <a:avLst/>
              <a:gdLst>
                <a:gd name="T0" fmla="*/ 0 w 45"/>
                <a:gd name="T1" fmla="*/ 136 h 139"/>
                <a:gd name="T2" fmla="*/ 14 w 45"/>
                <a:gd name="T3" fmla="*/ 139 h 139"/>
                <a:gd name="T4" fmla="*/ 45 w 45"/>
                <a:gd name="T5" fmla="*/ 3 h 139"/>
                <a:gd name="T6" fmla="*/ 31 w 45"/>
                <a:gd name="T7" fmla="*/ 0 h 139"/>
                <a:gd name="T8" fmla="*/ 0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0" y="136"/>
                  </a:moveTo>
                  <a:lnTo>
                    <a:pt x="14" y="139"/>
                  </a:lnTo>
                  <a:lnTo>
                    <a:pt x="45" y="3"/>
                  </a:lnTo>
                  <a:lnTo>
                    <a:pt x="31" y="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69">
              <a:extLst>
                <a:ext uri="{FF2B5EF4-FFF2-40B4-BE49-F238E27FC236}">
                  <a16:creationId xmlns="" xmlns:a16="http://schemas.microsoft.com/office/drawing/2014/main" id="{68BC090B-81B0-9648-8970-C7A023CA8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34925"/>
              <a:ext cx="53975" cy="223838"/>
            </a:xfrm>
            <a:custGeom>
              <a:avLst/>
              <a:gdLst>
                <a:gd name="T0" fmla="*/ 0 w 34"/>
                <a:gd name="T1" fmla="*/ 138 h 141"/>
                <a:gd name="T2" fmla="*/ 16 w 34"/>
                <a:gd name="T3" fmla="*/ 141 h 141"/>
                <a:gd name="T4" fmla="*/ 34 w 34"/>
                <a:gd name="T5" fmla="*/ 3 h 141"/>
                <a:gd name="T6" fmla="*/ 19 w 34"/>
                <a:gd name="T7" fmla="*/ 0 h 141"/>
                <a:gd name="T8" fmla="*/ 0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0" y="138"/>
                  </a:moveTo>
                  <a:lnTo>
                    <a:pt x="16" y="141"/>
                  </a:lnTo>
                  <a:lnTo>
                    <a:pt x="34" y="3"/>
                  </a:lnTo>
                  <a:lnTo>
                    <a:pt x="19" y="0"/>
                  </a:ln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70">
              <a:extLst>
                <a:ext uri="{FF2B5EF4-FFF2-40B4-BE49-F238E27FC236}">
                  <a16:creationId xmlns="" xmlns:a16="http://schemas.microsoft.com/office/drawing/2014/main" id="{5B6824B8-0919-EA41-980D-BF36A32C3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6" y="3175"/>
              <a:ext cx="31750" cy="220663"/>
            </a:xfrm>
            <a:custGeom>
              <a:avLst/>
              <a:gdLst>
                <a:gd name="T0" fmla="*/ 0 w 20"/>
                <a:gd name="T1" fmla="*/ 139 h 139"/>
                <a:gd name="T2" fmla="*/ 13 w 20"/>
                <a:gd name="T3" fmla="*/ 139 h 139"/>
                <a:gd name="T4" fmla="*/ 20 w 20"/>
                <a:gd name="T5" fmla="*/ 1 h 139"/>
                <a:gd name="T6" fmla="*/ 6 w 20"/>
                <a:gd name="T7" fmla="*/ 0 h 139"/>
                <a:gd name="T8" fmla="*/ 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0" y="139"/>
                  </a:moveTo>
                  <a:lnTo>
                    <a:pt x="13" y="139"/>
                  </a:lnTo>
                  <a:lnTo>
                    <a:pt x="20" y="1"/>
                  </a:lnTo>
                  <a:lnTo>
                    <a:pt x="6" y="0"/>
                  </a:lnTo>
                  <a:lnTo>
                    <a:pt x="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71">
              <a:extLst>
                <a:ext uri="{FF2B5EF4-FFF2-40B4-BE49-F238E27FC236}">
                  <a16:creationId xmlns="" xmlns:a16="http://schemas.microsoft.com/office/drawing/2014/main" id="{7209D8D8-0D50-884D-99E5-2E1CE1FE2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3175"/>
              <a:ext cx="31750" cy="220663"/>
            </a:xfrm>
            <a:custGeom>
              <a:avLst/>
              <a:gdLst>
                <a:gd name="T0" fmla="*/ 20 w 20"/>
                <a:gd name="T1" fmla="*/ 139 h 139"/>
                <a:gd name="T2" fmla="*/ 14 w 20"/>
                <a:gd name="T3" fmla="*/ 0 h 139"/>
                <a:gd name="T4" fmla="*/ 0 w 20"/>
                <a:gd name="T5" fmla="*/ 1 h 139"/>
                <a:gd name="T6" fmla="*/ 7 w 20"/>
                <a:gd name="T7" fmla="*/ 139 h 139"/>
                <a:gd name="T8" fmla="*/ 2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20" y="139"/>
                  </a:moveTo>
                  <a:lnTo>
                    <a:pt x="14" y="0"/>
                  </a:lnTo>
                  <a:lnTo>
                    <a:pt x="0" y="1"/>
                  </a:lnTo>
                  <a:lnTo>
                    <a:pt x="7" y="139"/>
                  </a:lnTo>
                  <a:lnTo>
                    <a:pt x="2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72">
              <a:extLst>
                <a:ext uri="{FF2B5EF4-FFF2-40B4-BE49-F238E27FC236}">
                  <a16:creationId xmlns="" xmlns:a16="http://schemas.microsoft.com/office/drawing/2014/main" id="{C6254A68-E906-0E49-8979-BD37F4075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38" y="34925"/>
              <a:ext cx="53975" cy="223838"/>
            </a:xfrm>
            <a:custGeom>
              <a:avLst/>
              <a:gdLst>
                <a:gd name="T0" fmla="*/ 34 w 34"/>
                <a:gd name="T1" fmla="*/ 138 h 141"/>
                <a:gd name="T2" fmla="*/ 14 w 34"/>
                <a:gd name="T3" fmla="*/ 0 h 141"/>
                <a:gd name="T4" fmla="*/ 0 w 34"/>
                <a:gd name="T5" fmla="*/ 3 h 141"/>
                <a:gd name="T6" fmla="*/ 18 w 34"/>
                <a:gd name="T7" fmla="*/ 141 h 141"/>
                <a:gd name="T8" fmla="*/ 34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34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8" y="141"/>
                  </a:lnTo>
                  <a:lnTo>
                    <a:pt x="34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73">
              <a:extLst>
                <a:ext uri="{FF2B5EF4-FFF2-40B4-BE49-F238E27FC236}">
                  <a16:creationId xmlns="" xmlns:a16="http://schemas.microsoft.com/office/drawing/2014/main" id="{C3EEB713-6867-0F47-8624-9B85911B9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6" y="201613"/>
              <a:ext cx="92075" cy="217488"/>
            </a:xfrm>
            <a:custGeom>
              <a:avLst/>
              <a:gdLst>
                <a:gd name="T0" fmla="*/ 58 w 58"/>
                <a:gd name="T1" fmla="*/ 132 h 137"/>
                <a:gd name="T2" fmla="*/ 14 w 58"/>
                <a:gd name="T3" fmla="*/ 0 h 137"/>
                <a:gd name="T4" fmla="*/ 0 w 58"/>
                <a:gd name="T5" fmla="*/ 5 h 137"/>
                <a:gd name="T6" fmla="*/ 44 w 58"/>
                <a:gd name="T7" fmla="*/ 137 h 137"/>
                <a:gd name="T8" fmla="*/ 58 w 58"/>
                <a:gd name="T9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132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4" y="137"/>
                  </a:lnTo>
                  <a:lnTo>
                    <a:pt x="5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74">
              <a:extLst>
                <a:ext uri="{FF2B5EF4-FFF2-40B4-BE49-F238E27FC236}">
                  <a16:creationId xmlns="" xmlns:a16="http://schemas.microsoft.com/office/drawing/2014/main" id="{3172B39B-382C-2249-B9EF-896D92EC0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888" y="331788"/>
              <a:ext cx="107950" cy="212725"/>
            </a:xfrm>
            <a:custGeom>
              <a:avLst/>
              <a:gdLst>
                <a:gd name="T0" fmla="*/ 68 w 68"/>
                <a:gd name="T1" fmla="*/ 129 h 134"/>
                <a:gd name="T2" fmla="*/ 13 w 68"/>
                <a:gd name="T3" fmla="*/ 0 h 134"/>
                <a:gd name="T4" fmla="*/ 0 w 68"/>
                <a:gd name="T5" fmla="*/ 7 h 134"/>
                <a:gd name="T6" fmla="*/ 54 w 68"/>
                <a:gd name="T7" fmla="*/ 134 h 134"/>
                <a:gd name="T8" fmla="*/ 68 w 68"/>
                <a:gd name="T9" fmla="*/ 12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129"/>
                  </a:moveTo>
                  <a:lnTo>
                    <a:pt x="13" y="0"/>
                  </a:lnTo>
                  <a:lnTo>
                    <a:pt x="0" y="7"/>
                  </a:lnTo>
                  <a:lnTo>
                    <a:pt x="54" y="134"/>
                  </a:lnTo>
                  <a:lnTo>
                    <a:pt x="68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75">
              <a:extLst>
                <a:ext uri="{FF2B5EF4-FFF2-40B4-BE49-F238E27FC236}">
                  <a16:creationId xmlns="" xmlns:a16="http://schemas.microsoft.com/office/drawing/2014/main" id="{B9C60CC9-C160-6346-ABC5-E3BF202D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495300"/>
              <a:ext cx="125413" cy="206375"/>
            </a:xfrm>
            <a:custGeom>
              <a:avLst/>
              <a:gdLst>
                <a:gd name="T0" fmla="*/ 79 w 79"/>
                <a:gd name="T1" fmla="*/ 122 h 130"/>
                <a:gd name="T2" fmla="*/ 13 w 79"/>
                <a:gd name="T3" fmla="*/ 0 h 130"/>
                <a:gd name="T4" fmla="*/ 0 w 79"/>
                <a:gd name="T5" fmla="*/ 8 h 130"/>
                <a:gd name="T6" fmla="*/ 67 w 79"/>
                <a:gd name="T7" fmla="*/ 130 h 130"/>
                <a:gd name="T8" fmla="*/ 79 w 79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12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67" y="130"/>
                  </a:lnTo>
                  <a:lnTo>
                    <a:pt x="79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76">
              <a:extLst>
                <a:ext uri="{FF2B5EF4-FFF2-40B4-BE49-F238E27FC236}">
                  <a16:creationId xmlns="" xmlns:a16="http://schemas.microsoft.com/office/drawing/2014/main" id="{8B5A7971-8B45-024F-A361-1D2C7527B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687388"/>
              <a:ext cx="141288" cy="196850"/>
            </a:xfrm>
            <a:custGeom>
              <a:avLst/>
              <a:gdLst>
                <a:gd name="T0" fmla="*/ 89 w 89"/>
                <a:gd name="T1" fmla="*/ 116 h 124"/>
                <a:gd name="T2" fmla="*/ 12 w 89"/>
                <a:gd name="T3" fmla="*/ 0 h 124"/>
                <a:gd name="T4" fmla="*/ 0 w 89"/>
                <a:gd name="T5" fmla="*/ 8 h 124"/>
                <a:gd name="T6" fmla="*/ 76 w 89"/>
                <a:gd name="T7" fmla="*/ 124 h 124"/>
                <a:gd name="T8" fmla="*/ 89 w 89"/>
                <a:gd name="T9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116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6" y="124"/>
                  </a:lnTo>
                  <a:lnTo>
                    <a:pt x="89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 77">
              <a:extLst>
                <a:ext uri="{FF2B5EF4-FFF2-40B4-BE49-F238E27FC236}">
                  <a16:creationId xmlns="" xmlns:a16="http://schemas.microsoft.com/office/drawing/2014/main" id="{AA330E0F-DC4E-2D47-A76E-281FFE98A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3" y="909638"/>
              <a:ext cx="157163" cy="187325"/>
            </a:xfrm>
            <a:custGeom>
              <a:avLst/>
              <a:gdLst>
                <a:gd name="T0" fmla="*/ 99 w 99"/>
                <a:gd name="T1" fmla="*/ 108 h 118"/>
                <a:gd name="T2" fmla="*/ 12 w 99"/>
                <a:gd name="T3" fmla="*/ 0 h 118"/>
                <a:gd name="T4" fmla="*/ 0 w 99"/>
                <a:gd name="T5" fmla="*/ 9 h 118"/>
                <a:gd name="T6" fmla="*/ 87 w 99"/>
                <a:gd name="T7" fmla="*/ 118 h 118"/>
                <a:gd name="T8" fmla="*/ 99 w 99"/>
                <a:gd name="T9" fmla="*/ 10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99" y="108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87" y="118"/>
                  </a:lnTo>
                  <a:lnTo>
                    <a:pt x="99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 78">
              <a:extLst>
                <a:ext uri="{FF2B5EF4-FFF2-40B4-BE49-F238E27FC236}">
                  <a16:creationId xmlns="" xmlns:a16="http://schemas.microsoft.com/office/drawing/2014/main" id="{CED65C9E-F66B-694F-AFE8-0BF1498C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1155700"/>
              <a:ext cx="169863" cy="176213"/>
            </a:xfrm>
            <a:custGeom>
              <a:avLst/>
              <a:gdLst>
                <a:gd name="T0" fmla="*/ 107 w 107"/>
                <a:gd name="T1" fmla="*/ 101 h 111"/>
                <a:gd name="T2" fmla="*/ 11 w 107"/>
                <a:gd name="T3" fmla="*/ 0 h 111"/>
                <a:gd name="T4" fmla="*/ 0 w 107"/>
                <a:gd name="T5" fmla="*/ 11 h 111"/>
                <a:gd name="T6" fmla="*/ 96 w 107"/>
                <a:gd name="T7" fmla="*/ 111 h 111"/>
                <a:gd name="T8" fmla="*/ 107 w 107"/>
                <a:gd name="T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07" y="101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96" y="111"/>
                  </a:ln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79">
              <a:extLst>
                <a:ext uri="{FF2B5EF4-FFF2-40B4-BE49-F238E27FC236}">
                  <a16:creationId xmlns="" xmlns:a16="http://schemas.microsoft.com/office/drawing/2014/main" id="{D7717EA6-2D7A-8D4B-8EFF-FC1B3EAAD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588" y="1428750"/>
              <a:ext cx="182563" cy="161925"/>
            </a:xfrm>
            <a:custGeom>
              <a:avLst/>
              <a:gdLst>
                <a:gd name="T0" fmla="*/ 115 w 115"/>
                <a:gd name="T1" fmla="*/ 92 h 102"/>
                <a:gd name="T2" fmla="*/ 10 w 115"/>
                <a:gd name="T3" fmla="*/ 0 h 102"/>
                <a:gd name="T4" fmla="*/ 0 w 115"/>
                <a:gd name="T5" fmla="*/ 11 h 102"/>
                <a:gd name="T6" fmla="*/ 104 w 115"/>
                <a:gd name="T7" fmla="*/ 102 h 102"/>
                <a:gd name="T8" fmla="*/ 115 w 115"/>
                <a:gd name="T9" fmla="*/ 9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5" y="92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104" y="102"/>
                  </a:ln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80">
              <a:extLst>
                <a:ext uri="{FF2B5EF4-FFF2-40B4-BE49-F238E27FC236}">
                  <a16:creationId xmlns="" xmlns:a16="http://schemas.microsoft.com/office/drawing/2014/main" id="{8996EE55-3BBC-B04C-A3CA-BE9D08C0D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1722438"/>
              <a:ext cx="192088" cy="149225"/>
            </a:xfrm>
            <a:custGeom>
              <a:avLst/>
              <a:gdLst>
                <a:gd name="T0" fmla="*/ 121 w 121"/>
                <a:gd name="T1" fmla="*/ 82 h 94"/>
                <a:gd name="T2" fmla="*/ 8 w 121"/>
                <a:gd name="T3" fmla="*/ 0 h 94"/>
                <a:gd name="T4" fmla="*/ 0 w 121"/>
                <a:gd name="T5" fmla="*/ 12 h 94"/>
                <a:gd name="T6" fmla="*/ 112 w 121"/>
                <a:gd name="T7" fmla="*/ 94 h 94"/>
                <a:gd name="T8" fmla="*/ 121 w 121"/>
                <a:gd name="T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121" y="8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112" y="94"/>
                  </a:lnTo>
                  <a:lnTo>
                    <a:pt x="12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 81">
              <a:extLst>
                <a:ext uri="{FF2B5EF4-FFF2-40B4-BE49-F238E27FC236}">
                  <a16:creationId xmlns="" xmlns:a16="http://schemas.microsoft.com/office/drawing/2014/main" id="{67D7BBF1-8B86-9F46-9955-BA56F8CD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2036763"/>
              <a:ext cx="200025" cy="133350"/>
            </a:xfrm>
            <a:custGeom>
              <a:avLst/>
              <a:gdLst>
                <a:gd name="T0" fmla="*/ 126 w 126"/>
                <a:gd name="T1" fmla="*/ 72 h 84"/>
                <a:gd name="T2" fmla="*/ 7 w 126"/>
                <a:gd name="T3" fmla="*/ 0 h 84"/>
                <a:gd name="T4" fmla="*/ 0 w 126"/>
                <a:gd name="T5" fmla="*/ 13 h 84"/>
                <a:gd name="T6" fmla="*/ 120 w 126"/>
                <a:gd name="T7" fmla="*/ 84 h 84"/>
                <a:gd name="T8" fmla="*/ 126 w 126"/>
                <a:gd name="T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126" y="72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20" y="84"/>
                  </a:lnTo>
                  <a:lnTo>
                    <a:pt x="12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 82">
              <a:extLst>
                <a:ext uri="{FF2B5EF4-FFF2-40B4-BE49-F238E27FC236}">
                  <a16:creationId xmlns="" xmlns:a16="http://schemas.microsoft.com/office/drawing/2014/main" id="{9DB9F552-F8E5-6243-8917-9B6ECF9F3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2714625"/>
              <a:ext cx="214313" cy="98425"/>
            </a:xfrm>
            <a:custGeom>
              <a:avLst/>
              <a:gdLst>
                <a:gd name="T0" fmla="*/ 135 w 135"/>
                <a:gd name="T1" fmla="*/ 50 h 62"/>
                <a:gd name="T2" fmla="*/ 4 w 135"/>
                <a:gd name="T3" fmla="*/ 0 h 62"/>
                <a:gd name="T4" fmla="*/ 0 w 135"/>
                <a:gd name="T5" fmla="*/ 14 h 62"/>
                <a:gd name="T6" fmla="*/ 130 w 135"/>
                <a:gd name="T7" fmla="*/ 62 h 62"/>
                <a:gd name="T8" fmla="*/ 135 w 135"/>
                <a:gd name="T9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5" y="5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30" y="62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 83">
              <a:extLst>
                <a:ext uri="{FF2B5EF4-FFF2-40B4-BE49-F238E27FC236}">
                  <a16:creationId xmlns="" xmlns:a16="http://schemas.microsoft.com/office/drawing/2014/main" id="{0D542A0F-48CC-5742-A13E-1E5EB0BF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3074988"/>
              <a:ext cx="219075" cy="77788"/>
            </a:xfrm>
            <a:custGeom>
              <a:avLst/>
              <a:gdLst>
                <a:gd name="T0" fmla="*/ 138 w 138"/>
                <a:gd name="T1" fmla="*/ 37 h 49"/>
                <a:gd name="T2" fmla="*/ 3 w 138"/>
                <a:gd name="T3" fmla="*/ 0 h 49"/>
                <a:gd name="T4" fmla="*/ 0 w 138"/>
                <a:gd name="T5" fmla="*/ 14 h 49"/>
                <a:gd name="T6" fmla="*/ 133 w 138"/>
                <a:gd name="T7" fmla="*/ 49 h 49"/>
                <a:gd name="T8" fmla="*/ 138 w 138"/>
                <a:gd name="T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138" y="37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3" y="49"/>
                  </a:lnTo>
                  <a:lnTo>
                    <a:pt x="13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 84">
              <a:extLst>
                <a:ext uri="{FF2B5EF4-FFF2-40B4-BE49-F238E27FC236}">
                  <a16:creationId xmlns="" xmlns:a16="http://schemas.microsoft.com/office/drawing/2014/main" id="{656AC09A-63DE-BB45-8748-319F1B4E8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3441700"/>
              <a:ext cx="222250" cy="61913"/>
            </a:xfrm>
            <a:custGeom>
              <a:avLst/>
              <a:gdLst>
                <a:gd name="T0" fmla="*/ 140 w 140"/>
                <a:gd name="T1" fmla="*/ 25 h 39"/>
                <a:gd name="T2" fmla="*/ 3 w 140"/>
                <a:gd name="T3" fmla="*/ 0 h 39"/>
                <a:gd name="T4" fmla="*/ 0 w 140"/>
                <a:gd name="T5" fmla="*/ 14 h 39"/>
                <a:gd name="T6" fmla="*/ 136 w 140"/>
                <a:gd name="T7" fmla="*/ 39 h 39"/>
                <a:gd name="T8" fmla="*/ 140 w 140"/>
                <a:gd name="T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40" y="25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6" y="39"/>
                  </a:lnTo>
                  <a:lnTo>
                    <a:pt x="14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 85">
              <a:extLst>
                <a:ext uri="{FF2B5EF4-FFF2-40B4-BE49-F238E27FC236}">
                  <a16:creationId xmlns="" xmlns:a16="http://schemas.microsoft.com/office/drawing/2014/main" id="{6AEEE578-B291-8240-8380-1FA65AD90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3816350"/>
              <a:ext cx="222250" cy="41275"/>
            </a:xfrm>
            <a:custGeom>
              <a:avLst/>
              <a:gdLst>
                <a:gd name="T0" fmla="*/ 140 w 140"/>
                <a:gd name="T1" fmla="*/ 12 h 26"/>
                <a:gd name="T2" fmla="*/ 1 w 140"/>
                <a:gd name="T3" fmla="*/ 0 h 26"/>
                <a:gd name="T4" fmla="*/ 0 w 140"/>
                <a:gd name="T5" fmla="*/ 14 h 26"/>
                <a:gd name="T6" fmla="*/ 138 w 140"/>
                <a:gd name="T7" fmla="*/ 26 h 26"/>
                <a:gd name="T8" fmla="*/ 140 w 140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12"/>
                  </a:moveTo>
                  <a:lnTo>
                    <a:pt x="1" y="0"/>
                  </a:lnTo>
                  <a:lnTo>
                    <a:pt x="0" y="14"/>
                  </a:lnTo>
                  <a:lnTo>
                    <a:pt x="138" y="26"/>
                  </a:lnTo>
                  <a:lnTo>
                    <a:pt x="14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ectangle 86">
              <a:extLst>
                <a:ext uri="{FF2B5EF4-FFF2-40B4-BE49-F238E27FC236}">
                  <a16:creationId xmlns="" xmlns:a16="http://schemas.microsoft.com/office/drawing/2014/main" id="{06F34D29-D33E-D54B-AD28-622B98BCC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13" y="4192588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 87">
              <a:extLst>
                <a:ext uri="{FF2B5EF4-FFF2-40B4-BE49-F238E27FC236}">
                  <a16:creationId xmlns="" xmlns:a16="http://schemas.microsoft.com/office/drawing/2014/main" id="{1BA118CC-FCF5-3B43-9BAF-8AC7E0B21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4546600"/>
              <a:ext cx="222250" cy="44450"/>
            </a:xfrm>
            <a:custGeom>
              <a:avLst/>
              <a:gdLst>
                <a:gd name="T0" fmla="*/ 138 w 140"/>
                <a:gd name="T1" fmla="*/ 0 h 28"/>
                <a:gd name="T2" fmla="*/ 0 w 140"/>
                <a:gd name="T3" fmla="*/ 14 h 28"/>
                <a:gd name="T4" fmla="*/ 1 w 140"/>
                <a:gd name="T5" fmla="*/ 28 h 28"/>
                <a:gd name="T6" fmla="*/ 140 w 140"/>
                <a:gd name="T7" fmla="*/ 16 h 28"/>
                <a:gd name="T8" fmla="*/ 138 w 14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138" y="0"/>
                  </a:moveTo>
                  <a:lnTo>
                    <a:pt x="0" y="14"/>
                  </a:lnTo>
                  <a:lnTo>
                    <a:pt x="1" y="28"/>
                  </a:lnTo>
                  <a:lnTo>
                    <a:pt x="140" y="16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 88">
              <a:extLst>
                <a:ext uri="{FF2B5EF4-FFF2-40B4-BE49-F238E27FC236}">
                  <a16:creationId xmlns="" xmlns:a16="http://schemas.microsoft.com/office/drawing/2014/main" id="{1BA1F1F3-BBD1-114B-9D3B-89170D494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4902200"/>
              <a:ext cx="222250" cy="61913"/>
            </a:xfrm>
            <a:custGeom>
              <a:avLst/>
              <a:gdLst>
                <a:gd name="T0" fmla="*/ 136 w 140"/>
                <a:gd name="T1" fmla="*/ 0 h 39"/>
                <a:gd name="T2" fmla="*/ 0 w 140"/>
                <a:gd name="T3" fmla="*/ 25 h 39"/>
                <a:gd name="T4" fmla="*/ 3 w 140"/>
                <a:gd name="T5" fmla="*/ 39 h 39"/>
                <a:gd name="T6" fmla="*/ 140 w 140"/>
                <a:gd name="T7" fmla="*/ 14 h 39"/>
                <a:gd name="T8" fmla="*/ 136 w 14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36" y="0"/>
                  </a:moveTo>
                  <a:lnTo>
                    <a:pt x="0" y="25"/>
                  </a:lnTo>
                  <a:lnTo>
                    <a:pt x="3" y="39"/>
                  </a:lnTo>
                  <a:lnTo>
                    <a:pt x="140" y="1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 89">
              <a:extLst>
                <a:ext uri="{FF2B5EF4-FFF2-40B4-BE49-F238E27FC236}">
                  <a16:creationId xmlns="" xmlns:a16="http://schemas.microsoft.com/office/drawing/2014/main" id="{0DAE7C12-D336-144B-A154-487B5E602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5251450"/>
              <a:ext cx="219075" cy="80963"/>
            </a:xfrm>
            <a:custGeom>
              <a:avLst/>
              <a:gdLst>
                <a:gd name="T0" fmla="*/ 133 w 138"/>
                <a:gd name="T1" fmla="*/ 0 h 51"/>
                <a:gd name="T2" fmla="*/ 0 w 138"/>
                <a:gd name="T3" fmla="*/ 38 h 51"/>
                <a:gd name="T4" fmla="*/ 3 w 138"/>
                <a:gd name="T5" fmla="*/ 51 h 51"/>
                <a:gd name="T6" fmla="*/ 138 w 138"/>
                <a:gd name="T7" fmla="*/ 14 h 51"/>
                <a:gd name="T8" fmla="*/ 133 w 13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133" y="0"/>
                  </a:moveTo>
                  <a:lnTo>
                    <a:pt x="0" y="38"/>
                  </a:lnTo>
                  <a:lnTo>
                    <a:pt x="3" y="51"/>
                  </a:lnTo>
                  <a:lnTo>
                    <a:pt x="138" y="1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 90">
              <a:extLst>
                <a:ext uri="{FF2B5EF4-FFF2-40B4-BE49-F238E27FC236}">
                  <a16:creationId xmlns="" xmlns:a16="http://schemas.microsoft.com/office/drawing/2014/main" id="{15940F5F-C00E-1449-837D-BBC409E1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5591175"/>
              <a:ext cx="214313" cy="98425"/>
            </a:xfrm>
            <a:custGeom>
              <a:avLst/>
              <a:gdLst>
                <a:gd name="T0" fmla="*/ 130 w 135"/>
                <a:gd name="T1" fmla="*/ 0 h 62"/>
                <a:gd name="T2" fmla="*/ 0 w 135"/>
                <a:gd name="T3" fmla="*/ 49 h 62"/>
                <a:gd name="T4" fmla="*/ 4 w 135"/>
                <a:gd name="T5" fmla="*/ 62 h 62"/>
                <a:gd name="T6" fmla="*/ 135 w 135"/>
                <a:gd name="T7" fmla="*/ 14 h 62"/>
                <a:gd name="T8" fmla="*/ 130 w 13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0" y="0"/>
                  </a:moveTo>
                  <a:lnTo>
                    <a:pt x="0" y="49"/>
                  </a:lnTo>
                  <a:lnTo>
                    <a:pt x="4" y="62"/>
                  </a:lnTo>
                  <a:lnTo>
                    <a:pt x="135" y="1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 91">
              <a:extLst>
                <a:ext uri="{FF2B5EF4-FFF2-40B4-BE49-F238E27FC236}">
                  <a16:creationId xmlns="" xmlns:a16="http://schemas.microsoft.com/office/drawing/2014/main" id="{E31C2A96-DE0B-F048-9BED-E0ACFEB1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6234113"/>
              <a:ext cx="203200" cy="133350"/>
            </a:xfrm>
            <a:custGeom>
              <a:avLst/>
              <a:gdLst>
                <a:gd name="T0" fmla="*/ 120 w 128"/>
                <a:gd name="T1" fmla="*/ 0 h 84"/>
                <a:gd name="T2" fmla="*/ 0 w 128"/>
                <a:gd name="T3" fmla="*/ 72 h 84"/>
                <a:gd name="T4" fmla="*/ 7 w 128"/>
                <a:gd name="T5" fmla="*/ 84 h 84"/>
                <a:gd name="T6" fmla="*/ 128 w 128"/>
                <a:gd name="T7" fmla="*/ 13 h 84"/>
                <a:gd name="T8" fmla="*/ 120 w 12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120" y="0"/>
                  </a:moveTo>
                  <a:lnTo>
                    <a:pt x="0" y="72"/>
                  </a:lnTo>
                  <a:lnTo>
                    <a:pt x="7" y="84"/>
                  </a:lnTo>
                  <a:lnTo>
                    <a:pt x="128" y="1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 92">
              <a:extLst>
                <a:ext uri="{FF2B5EF4-FFF2-40B4-BE49-F238E27FC236}">
                  <a16:creationId xmlns="" xmlns:a16="http://schemas.microsoft.com/office/drawing/2014/main" id="{D84A588C-CF71-FC4C-AE3B-C2E9AC1C7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6535738"/>
              <a:ext cx="192088" cy="147638"/>
            </a:xfrm>
            <a:custGeom>
              <a:avLst/>
              <a:gdLst>
                <a:gd name="T0" fmla="*/ 112 w 121"/>
                <a:gd name="T1" fmla="*/ 0 h 93"/>
                <a:gd name="T2" fmla="*/ 0 w 121"/>
                <a:gd name="T3" fmla="*/ 80 h 93"/>
                <a:gd name="T4" fmla="*/ 8 w 121"/>
                <a:gd name="T5" fmla="*/ 93 h 93"/>
                <a:gd name="T6" fmla="*/ 121 w 121"/>
                <a:gd name="T7" fmla="*/ 11 h 93"/>
                <a:gd name="T8" fmla="*/ 112 w 12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112" y="0"/>
                  </a:moveTo>
                  <a:lnTo>
                    <a:pt x="0" y="80"/>
                  </a:lnTo>
                  <a:lnTo>
                    <a:pt x="8" y="93"/>
                  </a:lnTo>
                  <a:lnTo>
                    <a:pt x="121" y="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 93">
              <a:extLst>
                <a:ext uri="{FF2B5EF4-FFF2-40B4-BE49-F238E27FC236}">
                  <a16:creationId xmlns="" xmlns:a16="http://schemas.microsoft.com/office/drawing/2014/main" id="{F35CBBEA-0CDC-304E-83C6-BE1F735BB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6535738"/>
              <a:ext cx="192088" cy="147638"/>
            </a:xfrm>
            <a:custGeom>
              <a:avLst/>
              <a:gdLst>
                <a:gd name="T0" fmla="*/ 0 w 121"/>
                <a:gd name="T1" fmla="*/ 11 h 93"/>
                <a:gd name="T2" fmla="*/ 113 w 121"/>
                <a:gd name="T3" fmla="*/ 93 h 93"/>
                <a:gd name="T4" fmla="*/ 121 w 121"/>
                <a:gd name="T5" fmla="*/ 82 h 93"/>
                <a:gd name="T6" fmla="*/ 9 w 121"/>
                <a:gd name="T7" fmla="*/ 0 h 93"/>
                <a:gd name="T8" fmla="*/ 0 w 121"/>
                <a:gd name="T9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0" y="11"/>
                  </a:moveTo>
                  <a:lnTo>
                    <a:pt x="113" y="93"/>
                  </a:lnTo>
                  <a:lnTo>
                    <a:pt x="121" y="82"/>
                  </a:lnTo>
                  <a:lnTo>
                    <a:pt x="9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 94">
              <a:extLst>
                <a:ext uri="{FF2B5EF4-FFF2-40B4-BE49-F238E27FC236}">
                  <a16:creationId xmlns="" xmlns:a16="http://schemas.microsoft.com/office/drawing/2014/main" id="{C7FB69B0-4F87-2D41-878E-B5521C4E8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713" y="6234113"/>
              <a:ext cx="200025" cy="133350"/>
            </a:xfrm>
            <a:custGeom>
              <a:avLst/>
              <a:gdLst>
                <a:gd name="T0" fmla="*/ 0 w 126"/>
                <a:gd name="T1" fmla="*/ 13 h 84"/>
                <a:gd name="T2" fmla="*/ 119 w 126"/>
                <a:gd name="T3" fmla="*/ 84 h 84"/>
                <a:gd name="T4" fmla="*/ 126 w 126"/>
                <a:gd name="T5" fmla="*/ 72 h 84"/>
                <a:gd name="T6" fmla="*/ 6 w 126"/>
                <a:gd name="T7" fmla="*/ 0 h 84"/>
                <a:gd name="T8" fmla="*/ 0 w 126"/>
                <a:gd name="T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0" y="13"/>
                  </a:moveTo>
                  <a:lnTo>
                    <a:pt x="119" y="84"/>
                  </a:lnTo>
                  <a:lnTo>
                    <a:pt x="126" y="72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 95">
              <a:extLst>
                <a:ext uri="{FF2B5EF4-FFF2-40B4-BE49-F238E27FC236}">
                  <a16:creationId xmlns="" xmlns:a16="http://schemas.microsoft.com/office/drawing/2014/main" id="{6C36B0E2-00F7-6448-B699-CE10AF54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5919788"/>
              <a:ext cx="209550" cy="117475"/>
            </a:xfrm>
            <a:custGeom>
              <a:avLst/>
              <a:gdLst>
                <a:gd name="T0" fmla="*/ 0 w 132"/>
                <a:gd name="T1" fmla="*/ 14 h 74"/>
                <a:gd name="T2" fmla="*/ 126 w 132"/>
                <a:gd name="T3" fmla="*/ 74 h 74"/>
                <a:gd name="T4" fmla="*/ 132 w 132"/>
                <a:gd name="T5" fmla="*/ 60 h 74"/>
                <a:gd name="T6" fmla="*/ 6 w 132"/>
                <a:gd name="T7" fmla="*/ 0 h 74"/>
                <a:gd name="T8" fmla="*/ 0 w 132"/>
                <a:gd name="T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0" y="14"/>
                  </a:moveTo>
                  <a:lnTo>
                    <a:pt x="126" y="74"/>
                  </a:lnTo>
                  <a:lnTo>
                    <a:pt x="132" y="6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 96">
              <a:extLst>
                <a:ext uri="{FF2B5EF4-FFF2-40B4-BE49-F238E27FC236}">
                  <a16:creationId xmlns="" xmlns:a16="http://schemas.microsoft.com/office/drawing/2014/main" id="{B0D803AC-180D-3547-9C0C-E412D8315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5591175"/>
              <a:ext cx="214313" cy="98425"/>
            </a:xfrm>
            <a:custGeom>
              <a:avLst/>
              <a:gdLst>
                <a:gd name="T0" fmla="*/ 0 w 135"/>
                <a:gd name="T1" fmla="*/ 14 h 62"/>
                <a:gd name="T2" fmla="*/ 131 w 135"/>
                <a:gd name="T3" fmla="*/ 62 h 62"/>
                <a:gd name="T4" fmla="*/ 135 w 135"/>
                <a:gd name="T5" fmla="*/ 49 h 62"/>
                <a:gd name="T6" fmla="*/ 5 w 135"/>
                <a:gd name="T7" fmla="*/ 0 h 62"/>
                <a:gd name="T8" fmla="*/ 0 w 135"/>
                <a:gd name="T9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0" y="14"/>
                  </a:moveTo>
                  <a:lnTo>
                    <a:pt x="131" y="62"/>
                  </a:lnTo>
                  <a:lnTo>
                    <a:pt x="135" y="49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97">
              <a:extLst>
                <a:ext uri="{FF2B5EF4-FFF2-40B4-BE49-F238E27FC236}">
                  <a16:creationId xmlns="" xmlns:a16="http://schemas.microsoft.com/office/drawing/2014/main" id="{5E92937A-30E0-A248-BFC8-6765BDBE6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5251450"/>
              <a:ext cx="219075" cy="80963"/>
            </a:xfrm>
            <a:custGeom>
              <a:avLst/>
              <a:gdLst>
                <a:gd name="T0" fmla="*/ 0 w 138"/>
                <a:gd name="T1" fmla="*/ 14 h 51"/>
                <a:gd name="T2" fmla="*/ 135 w 138"/>
                <a:gd name="T3" fmla="*/ 51 h 51"/>
                <a:gd name="T4" fmla="*/ 138 w 138"/>
                <a:gd name="T5" fmla="*/ 38 h 51"/>
                <a:gd name="T6" fmla="*/ 5 w 138"/>
                <a:gd name="T7" fmla="*/ 0 h 51"/>
                <a:gd name="T8" fmla="*/ 0 w 138"/>
                <a:gd name="T9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0" y="14"/>
                  </a:moveTo>
                  <a:lnTo>
                    <a:pt x="135" y="51"/>
                  </a:lnTo>
                  <a:lnTo>
                    <a:pt x="138" y="38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98">
              <a:extLst>
                <a:ext uri="{FF2B5EF4-FFF2-40B4-BE49-F238E27FC236}">
                  <a16:creationId xmlns="" xmlns:a16="http://schemas.microsoft.com/office/drawing/2014/main" id="{1CB3B51E-F462-1746-8530-A56CD4C15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4902200"/>
              <a:ext cx="222250" cy="61913"/>
            </a:xfrm>
            <a:custGeom>
              <a:avLst/>
              <a:gdLst>
                <a:gd name="T0" fmla="*/ 0 w 140"/>
                <a:gd name="T1" fmla="*/ 14 h 39"/>
                <a:gd name="T2" fmla="*/ 137 w 140"/>
                <a:gd name="T3" fmla="*/ 39 h 39"/>
                <a:gd name="T4" fmla="*/ 140 w 140"/>
                <a:gd name="T5" fmla="*/ 25 h 39"/>
                <a:gd name="T6" fmla="*/ 4 w 140"/>
                <a:gd name="T7" fmla="*/ 0 h 39"/>
                <a:gd name="T8" fmla="*/ 0 w 140"/>
                <a:gd name="T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0" y="14"/>
                  </a:moveTo>
                  <a:lnTo>
                    <a:pt x="137" y="39"/>
                  </a:lnTo>
                  <a:lnTo>
                    <a:pt x="140" y="25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 99">
              <a:extLst>
                <a:ext uri="{FF2B5EF4-FFF2-40B4-BE49-F238E27FC236}">
                  <a16:creationId xmlns="" xmlns:a16="http://schemas.microsoft.com/office/drawing/2014/main" id="{829E7B51-7CCF-1D4B-B991-030B1A831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4546600"/>
              <a:ext cx="222250" cy="44450"/>
            </a:xfrm>
            <a:custGeom>
              <a:avLst/>
              <a:gdLst>
                <a:gd name="T0" fmla="*/ 0 w 140"/>
                <a:gd name="T1" fmla="*/ 16 h 28"/>
                <a:gd name="T2" fmla="*/ 139 w 140"/>
                <a:gd name="T3" fmla="*/ 28 h 28"/>
                <a:gd name="T4" fmla="*/ 140 w 140"/>
                <a:gd name="T5" fmla="*/ 14 h 28"/>
                <a:gd name="T6" fmla="*/ 2 w 140"/>
                <a:gd name="T7" fmla="*/ 0 h 28"/>
                <a:gd name="T8" fmla="*/ 0 w 140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0" y="16"/>
                  </a:moveTo>
                  <a:lnTo>
                    <a:pt x="139" y="28"/>
                  </a:lnTo>
                  <a:lnTo>
                    <a:pt x="140" y="14"/>
                  </a:lnTo>
                  <a:lnTo>
                    <a:pt x="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100">
              <a:extLst>
                <a:ext uri="{FF2B5EF4-FFF2-40B4-BE49-F238E27FC236}">
                  <a16:creationId xmlns="" xmlns:a16="http://schemas.microsoft.com/office/drawing/2014/main" id="{5D8B8DC9-F719-6D46-8491-6A4A8AA15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6572250"/>
              <a:ext cx="339725" cy="285750"/>
            </a:xfrm>
            <a:custGeom>
              <a:avLst/>
              <a:gdLst>
                <a:gd name="T0" fmla="*/ 206 w 214"/>
                <a:gd name="T1" fmla="*/ 141 h 180"/>
                <a:gd name="T2" fmla="*/ 34 w 214"/>
                <a:gd name="T3" fmla="*/ 5 h 180"/>
                <a:gd name="T4" fmla="*/ 34 w 214"/>
                <a:gd name="T5" fmla="*/ 5 h 180"/>
                <a:gd name="T6" fmla="*/ 28 w 214"/>
                <a:gd name="T7" fmla="*/ 2 h 180"/>
                <a:gd name="T8" fmla="*/ 18 w 214"/>
                <a:gd name="T9" fmla="*/ 0 h 180"/>
                <a:gd name="T10" fmla="*/ 11 w 214"/>
                <a:gd name="T11" fmla="*/ 3 h 180"/>
                <a:gd name="T12" fmla="*/ 4 w 214"/>
                <a:gd name="T13" fmla="*/ 8 h 180"/>
                <a:gd name="T14" fmla="*/ 4 w 214"/>
                <a:gd name="T15" fmla="*/ 8 h 180"/>
                <a:gd name="T16" fmla="*/ 0 w 214"/>
                <a:gd name="T17" fmla="*/ 16 h 180"/>
                <a:gd name="T18" fmla="*/ 0 w 214"/>
                <a:gd name="T19" fmla="*/ 25 h 180"/>
                <a:gd name="T20" fmla="*/ 3 w 214"/>
                <a:gd name="T21" fmla="*/ 33 h 180"/>
                <a:gd name="T22" fmla="*/ 7 w 214"/>
                <a:gd name="T23" fmla="*/ 39 h 180"/>
                <a:gd name="T24" fmla="*/ 180 w 214"/>
                <a:gd name="T25" fmla="*/ 175 h 180"/>
                <a:gd name="T26" fmla="*/ 180 w 214"/>
                <a:gd name="T27" fmla="*/ 175 h 180"/>
                <a:gd name="T28" fmla="*/ 186 w 214"/>
                <a:gd name="T29" fmla="*/ 178 h 180"/>
                <a:gd name="T30" fmla="*/ 192 w 214"/>
                <a:gd name="T31" fmla="*/ 180 h 180"/>
                <a:gd name="T32" fmla="*/ 192 w 214"/>
                <a:gd name="T33" fmla="*/ 180 h 180"/>
                <a:gd name="T34" fmla="*/ 197 w 214"/>
                <a:gd name="T35" fmla="*/ 180 h 180"/>
                <a:gd name="T36" fmla="*/ 201 w 214"/>
                <a:gd name="T37" fmla="*/ 178 h 180"/>
                <a:gd name="T38" fmla="*/ 206 w 214"/>
                <a:gd name="T39" fmla="*/ 175 h 180"/>
                <a:gd name="T40" fmla="*/ 209 w 214"/>
                <a:gd name="T41" fmla="*/ 172 h 180"/>
                <a:gd name="T42" fmla="*/ 209 w 214"/>
                <a:gd name="T43" fmla="*/ 172 h 180"/>
                <a:gd name="T44" fmla="*/ 214 w 214"/>
                <a:gd name="T45" fmla="*/ 164 h 180"/>
                <a:gd name="T46" fmla="*/ 214 w 214"/>
                <a:gd name="T47" fmla="*/ 157 h 180"/>
                <a:gd name="T48" fmla="*/ 211 w 214"/>
                <a:gd name="T49" fmla="*/ 149 h 180"/>
                <a:gd name="T50" fmla="*/ 206 w 214"/>
                <a:gd name="T51" fmla="*/ 141 h 180"/>
                <a:gd name="T52" fmla="*/ 206 w 214"/>
                <a:gd name="T53" fmla="*/ 1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06" y="141"/>
                  </a:moveTo>
                  <a:lnTo>
                    <a:pt x="34" y="5"/>
                  </a:lnTo>
                  <a:lnTo>
                    <a:pt x="34" y="5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1" y="3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6" y="178"/>
                  </a:lnTo>
                  <a:lnTo>
                    <a:pt x="192" y="180"/>
                  </a:lnTo>
                  <a:lnTo>
                    <a:pt x="192" y="180"/>
                  </a:lnTo>
                  <a:lnTo>
                    <a:pt x="197" y="180"/>
                  </a:lnTo>
                  <a:lnTo>
                    <a:pt x="201" y="178"/>
                  </a:lnTo>
                  <a:lnTo>
                    <a:pt x="206" y="175"/>
                  </a:lnTo>
                  <a:lnTo>
                    <a:pt x="209" y="172"/>
                  </a:lnTo>
                  <a:lnTo>
                    <a:pt x="209" y="172"/>
                  </a:lnTo>
                  <a:lnTo>
                    <a:pt x="214" y="164"/>
                  </a:lnTo>
                  <a:lnTo>
                    <a:pt x="214" y="157"/>
                  </a:lnTo>
                  <a:lnTo>
                    <a:pt x="211" y="149"/>
                  </a:lnTo>
                  <a:lnTo>
                    <a:pt x="206" y="141"/>
                  </a:lnTo>
                  <a:lnTo>
                    <a:pt x="206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101">
              <a:extLst>
                <a:ext uri="{FF2B5EF4-FFF2-40B4-BE49-F238E27FC236}">
                  <a16:creationId xmlns="" xmlns:a16="http://schemas.microsoft.com/office/drawing/2014/main" id="{EBEC79D8-BDBD-FE40-9FBD-A9BD38935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3233738"/>
              <a:ext cx="406400" cy="146050"/>
            </a:xfrm>
            <a:custGeom>
              <a:avLst/>
              <a:gdLst>
                <a:gd name="T0" fmla="*/ 2 w 256"/>
                <a:gd name="T1" fmla="*/ 75 h 92"/>
                <a:gd name="T2" fmla="*/ 2 w 256"/>
                <a:gd name="T3" fmla="*/ 75 h 92"/>
                <a:gd name="T4" fmla="*/ 3 w 256"/>
                <a:gd name="T5" fmla="*/ 81 h 92"/>
                <a:gd name="T6" fmla="*/ 8 w 256"/>
                <a:gd name="T7" fmla="*/ 87 h 92"/>
                <a:gd name="T8" fmla="*/ 14 w 256"/>
                <a:gd name="T9" fmla="*/ 90 h 92"/>
                <a:gd name="T10" fmla="*/ 22 w 256"/>
                <a:gd name="T11" fmla="*/ 92 h 92"/>
                <a:gd name="T12" fmla="*/ 22 w 256"/>
                <a:gd name="T13" fmla="*/ 92 h 92"/>
                <a:gd name="T14" fmla="*/ 27 w 256"/>
                <a:gd name="T15" fmla="*/ 90 h 92"/>
                <a:gd name="T16" fmla="*/ 241 w 256"/>
                <a:gd name="T17" fmla="*/ 42 h 92"/>
                <a:gd name="T18" fmla="*/ 241 w 256"/>
                <a:gd name="T19" fmla="*/ 42 h 92"/>
                <a:gd name="T20" fmla="*/ 249 w 256"/>
                <a:gd name="T21" fmla="*/ 39 h 92"/>
                <a:gd name="T22" fmla="*/ 253 w 256"/>
                <a:gd name="T23" fmla="*/ 33 h 92"/>
                <a:gd name="T24" fmla="*/ 256 w 256"/>
                <a:gd name="T25" fmla="*/ 25 h 92"/>
                <a:gd name="T26" fmla="*/ 256 w 256"/>
                <a:gd name="T27" fmla="*/ 16 h 92"/>
                <a:gd name="T28" fmla="*/ 256 w 256"/>
                <a:gd name="T29" fmla="*/ 16 h 92"/>
                <a:gd name="T30" fmla="*/ 253 w 256"/>
                <a:gd name="T31" fmla="*/ 8 h 92"/>
                <a:gd name="T32" fmla="*/ 247 w 256"/>
                <a:gd name="T33" fmla="*/ 4 h 92"/>
                <a:gd name="T34" fmla="*/ 239 w 256"/>
                <a:gd name="T35" fmla="*/ 0 h 92"/>
                <a:gd name="T36" fmla="*/ 232 w 256"/>
                <a:gd name="T37" fmla="*/ 0 h 92"/>
                <a:gd name="T38" fmla="*/ 17 w 256"/>
                <a:gd name="T39" fmla="*/ 49 h 92"/>
                <a:gd name="T40" fmla="*/ 17 w 256"/>
                <a:gd name="T41" fmla="*/ 49 h 92"/>
                <a:gd name="T42" fmla="*/ 10 w 256"/>
                <a:gd name="T43" fmla="*/ 53 h 92"/>
                <a:gd name="T44" fmla="*/ 3 w 256"/>
                <a:gd name="T45" fmla="*/ 58 h 92"/>
                <a:gd name="T46" fmla="*/ 0 w 256"/>
                <a:gd name="T47" fmla="*/ 66 h 92"/>
                <a:gd name="T48" fmla="*/ 2 w 256"/>
                <a:gd name="T49" fmla="*/ 75 h 92"/>
                <a:gd name="T50" fmla="*/ 2 w 256"/>
                <a:gd name="T51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2" y="75"/>
                  </a:moveTo>
                  <a:lnTo>
                    <a:pt x="2" y="75"/>
                  </a:lnTo>
                  <a:lnTo>
                    <a:pt x="3" y="81"/>
                  </a:lnTo>
                  <a:lnTo>
                    <a:pt x="8" y="87"/>
                  </a:lnTo>
                  <a:lnTo>
                    <a:pt x="14" y="90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7" y="90"/>
                  </a:lnTo>
                  <a:lnTo>
                    <a:pt x="241" y="42"/>
                  </a:lnTo>
                  <a:lnTo>
                    <a:pt x="241" y="42"/>
                  </a:lnTo>
                  <a:lnTo>
                    <a:pt x="249" y="39"/>
                  </a:lnTo>
                  <a:lnTo>
                    <a:pt x="253" y="33"/>
                  </a:lnTo>
                  <a:lnTo>
                    <a:pt x="256" y="25"/>
                  </a:lnTo>
                  <a:lnTo>
                    <a:pt x="256" y="16"/>
                  </a:lnTo>
                  <a:lnTo>
                    <a:pt x="256" y="16"/>
                  </a:lnTo>
                  <a:lnTo>
                    <a:pt x="253" y="8"/>
                  </a:lnTo>
                  <a:lnTo>
                    <a:pt x="247" y="4"/>
                  </a:lnTo>
                  <a:lnTo>
                    <a:pt x="239" y="0"/>
                  </a:lnTo>
                  <a:lnTo>
                    <a:pt x="232" y="0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0" y="53"/>
                  </a:lnTo>
                  <a:lnTo>
                    <a:pt x="3" y="58"/>
                  </a:lnTo>
                  <a:lnTo>
                    <a:pt x="0" y="66"/>
                  </a:lnTo>
                  <a:lnTo>
                    <a:pt x="2" y="7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102">
              <a:extLst>
                <a:ext uri="{FF2B5EF4-FFF2-40B4-BE49-F238E27FC236}">
                  <a16:creationId xmlns="" xmlns:a16="http://schemas.microsoft.com/office/drawing/2014/main" id="{A2E5A73D-7F3F-A645-BAE4-91960D279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301" y="382588"/>
              <a:ext cx="219075" cy="381000"/>
            </a:xfrm>
            <a:custGeom>
              <a:avLst/>
              <a:gdLst>
                <a:gd name="T0" fmla="*/ 126 w 138"/>
                <a:gd name="T1" fmla="*/ 1 h 240"/>
                <a:gd name="T2" fmla="*/ 126 w 138"/>
                <a:gd name="T3" fmla="*/ 1 h 240"/>
                <a:gd name="T4" fmla="*/ 118 w 138"/>
                <a:gd name="T5" fmla="*/ 0 h 240"/>
                <a:gd name="T6" fmla="*/ 110 w 138"/>
                <a:gd name="T7" fmla="*/ 1 h 240"/>
                <a:gd name="T8" fmla="*/ 102 w 138"/>
                <a:gd name="T9" fmla="*/ 4 h 240"/>
                <a:gd name="T10" fmla="*/ 98 w 138"/>
                <a:gd name="T11" fmla="*/ 12 h 240"/>
                <a:gd name="T12" fmla="*/ 3 w 138"/>
                <a:gd name="T13" fmla="*/ 209 h 240"/>
                <a:gd name="T14" fmla="*/ 3 w 138"/>
                <a:gd name="T15" fmla="*/ 209 h 240"/>
                <a:gd name="T16" fmla="*/ 0 w 138"/>
                <a:gd name="T17" fmla="*/ 217 h 240"/>
                <a:gd name="T18" fmla="*/ 2 w 138"/>
                <a:gd name="T19" fmla="*/ 225 h 240"/>
                <a:gd name="T20" fmla="*/ 6 w 138"/>
                <a:gd name="T21" fmla="*/ 232 h 240"/>
                <a:gd name="T22" fmla="*/ 12 w 138"/>
                <a:gd name="T23" fmla="*/ 237 h 240"/>
                <a:gd name="T24" fmla="*/ 12 w 138"/>
                <a:gd name="T25" fmla="*/ 237 h 240"/>
                <a:gd name="T26" fmla="*/ 17 w 138"/>
                <a:gd name="T27" fmla="*/ 238 h 240"/>
                <a:gd name="T28" fmla="*/ 22 w 138"/>
                <a:gd name="T29" fmla="*/ 240 h 240"/>
                <a:gd name="T30" fmla="*/ 22 w 138"/>
                <a:gd name="T31" fmla="*/ 240 h 240"/>
                <a:gd name="T32" fmla="*/ 28 w 138"/>
                <a:gd name="T33" fmla="*/ 238 h 240"/>
                <a:gd name="T34" fmla="*/ 33 w 138"/>
                <a:gd name="T35" fmla="*/ 237 h 240"/>
                <a:gd name="T36" fmla="*/ 37 w 138"/>
                <a:gd name="T37" fmla="*/ 232 h 240"/>
                <a:gd name="T38" fmla="*/ 42 w 138"/>
                <a:gd name="T39" fmla="*/ 228 h 240"/>
                <a:gd name="T40" fmla="*/ 137 w 138"/>
                <a:gd name="T41" fmla="*/ 31 h 240"/>
                <a:gd name="T42" fmla="*/ 137 w 138"/>
                <a:gd name="T43" fmla="*/ 31 h 240"/>
                <a:gd name="T44" fmla="*/ 138 w 138"/>
                <a:gd name="T45" fmla="*/ 21 h 240"/>
                <a:gd name="T46" fmla="*/ 138 w 138"/>
                <a:gd name="T47" fmla="*/ 13 h 240"/>
                <a:gd name="T48" fmla="*/ 133 w 138"/>
                <a:gd name="T49" fmla="*/ 6 h 240"/>
                <a:gd name="T50" fmla="*/ 126 w 138"/>
                <a:gd name="T51" fmla="*/ 1 h 240"/>
                <a:gd name="T52" fmla="*/ 126 w 138"/>
                <a:gd name="T53" fmla="*/ 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26" y="1"/>
                  </a:moveTo>
                  <a:lnTo>
                    <a:pt x="126" y="1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2" y="4"/>
                  </a:lnTo>
                  <a:lnTo>
                    <a:pt x="98" y="12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17"/>
                  </a:lnTo>
                  <a:lnTo>
                    <a:pt x="2" y="225"/>
                  </a:lnTo>
                  <a:lnTo>
                    <a:pt x="6" y="232"/>
                  </a:lnTo>
                  <a:lnTo>
                    <a:pt x="12" y="237"/>
                  </a:lnTo>
                  <a:lnTo>
                    <a:pt x="12" y="237"/>
                  </a:lnTo>
                  <a:lnTo>
                    <a:pt x="17" y="238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8" y="238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42" y="228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8" y="21"/>
                  </a:lnTo>
                  <a:lnTo>
                    <a:pt x="138" y="13"/>
                  </a:lnTo>
                  <a:lnTo>
                    <a:pt x="133" y="6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 103">
              <a:extLst>
                <a:ext uri="{FF2B5EF4-FFF2-40B4-BE49-F238E27FC236}">
                  <a16:creationId xmlns="" xmlns:a16="http://schemas.microsoft.com/office/drawing/2014/main" id="{AC0D0FBB-8FA7-A14A-8065-D94D8C8C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382588"/>
              <a:ext cx="219075" cy="381000"/>
            </a:xfrm>
            <a:custGeom>
              <a:avLst/>
              <a:gdLst>
                <a:gd name="T0" fmla="*/ 135 w 138"/>
                <a:gd name="T1" fmla="*/ 209 h 240"/>
                <a:gd name="T2" fmla="*/ 40 w 138"/>
                <a:gd name="T3" fmla="*/ 12 h 240"/>
                <a:gd name="T4" fmla="*/ 40 w 138"/>
                <a:gd name="T5" fmla="*/ 12 h 240"/>
                <a:gd name="T6" fmla="*/ 36 w 138"/>
                <a:gd name="T7" fmla="*/ 4 h 240"/>
                <a:gd name="T8" fmla="*/ 28 w 138"/>
                <a:gd name="T9" fmla="*/ 1 h 240"/>
                <a:gd name="T10" fmla="*/ 20 w 138"/>
                <a:gd name="T11" fmla="*/ 0 h 240"/>
                <a:gd name="T12" fmla="*/ 12 w 138"/>
                <a:gd name="T13" fmla="*/ 1 h 240"/>
                <a:gd name="T14" fmla="*/ 12 w 138"/>
                <a:gd name="T15" fmla="*/ 1 h 240"/>
                <a:gd name="T16" fmla="*/ 5 w 138"/>
                <a:gd name="T17" fmla="*/ 6 h 240"/>
                <a:gd name="T18" fmla="*/ 0 w 138"/>
                <a:gd name="T19" fmla="*/ 13 h 240"/>
                <a:gd name="T20" fmla="*/ 0 w 138"/>
                <a:gd name="T21" fmla="*/ 21 h 240"/>
                <a:gd name="T22" fmla="*/ 1 w 138"/>
                <a:gd name="T23" fmla="*/ 31 h 240"/>
                <a:gd name="T24" fmla="*/ 96 w 138"/>
                <a:gd name="T25" fmla="*/ 228 h 240"/>
                <a:gd name="T26" fmla="*/ 96 w 138"/>
                <a:gd name="T27" fmla="*/ 228 h 240"/>
                <a:gd name="T28" fmla="*/ 101 w 138"/>
                <a:gd name="T29" fmla="*/ 232 h 240"/>
                <a:gd name="T30" fmla="*/ 105 w 138"/>
                <a:gd name="T31" fmla="*/ 237 h 240"/>
                <a:gd name="T32" fmla="*/ 110 w 138"/>
                <a:gd name="T33" fmla="*/ 238 h 240"/>
                <a:gd name="T34" fmla="*/ 116 w 138"/>
                <a:gd name="T35" fmla="*/ 240 h 240"/>
                <a:gd name="T36" fmla="*/ 116 w 138"/>
                <a:gd name="T37" fmla="*/ 240 h 240"/>
                <a:gd name="T38" fmla="*/ 121 w 138"/>
                <a:gd name="T39" fmla="*/ 238 h 240"/>
                <a:gd name="T40" fmla="*/ 126 w 138"/>
                <a:gd name="T41" fmla="*/ 237 h 240"/>
                <a:gd name="T42" fmla="*/ 126 w 138"/>
                <a:gd name="T43" fmla="*/ 237 h 240"/>
                <a:gd name="T44" fmla="*/ 132 w 138"/>
                <a:gd name="T45" fmla="*/ 232 h 240"/>
                <a:gd name="T46" fmla="*/ 136 w 138"/>
                <a:gd name="T47" fmla="*/ 225 h 240"/>
                <a:gd name="T48" fmla="*/ 138 w 138"/>
                <a:gd name="T49" fmla="*/ 217 h 240"/>
                <a:gd name="T50" fmla="*/ 135 w 138"/>
                <a:gd name="T51" fmla="*/ 209 h 240"/>
                <a:gd name="T52" fmla="*/ 135 w 138"/>
                <a:gd name="T53" fmla="*/ 2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35" y="209"/>
                  </a:moveTo>
                  <a:lnTo>
                    <a:pt x="40" y="12"/>
                  </a:lnTo>
                  <a:lnTo>
                    <a:pt x="40" y="12"/>
                  </a:lnTo>
                  <a:lnTo>
                    <a:pt x="36" y="4"/>
                  </a:lnTo>
                  <a:lnTo>
                    <a:pt x="28" y="1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5" y="6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1" y="31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1" y="232"/>
                  </a:lnTo>
                  <a:lnTo>
                    <a:pt x="105" y="237"/>
                  </a:lnTo>
                  <a:lnTo>
                    <a:pt x="110" y="238"/>
                  </a:lnTo>
                  <a:lnTo>
                    <a:pt x="116" y="240"/>
                  </a:lnTo>
                  <a:lnTo>
                    <a:pt x="116" y="240"/>
                  </a:lnTo>
                  <a:lnTo>
                    <a:pt x="121" y="238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32" y="232"/>
                  </a:lnTo>
                  <a:lnTo>
                    <a:pt x="136" y="225"/>
                  </a:lnTo>
                  <a:lnTo>
                    <a:pt x="138" y="217"/>
                  </a:lnTo>
                  <a:lnTo>
                    <a:pt x="135" y="209"/>
                  </a:lnTo>
                  <a:lnTo>
                    <a:pt x="13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 104">
              <a:extLst>
                <a:ext uri="{FF2B5EF4-FFF2-40B4-BE49-F238E27FC236}">
                  <a16:creationId xmlns="" xmlns:a16="http://schemas.microsoft.com/office/drawing/2014/main" id="{FF9395EE-F11E-E74F-9FF0-CCE56520C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6" y="3233738"/>
              <a:ext cx="406400" cy="146050"/>
            </a:xfrm>
            <a:custGeom>
              <a:avLst/>
              <a:gdLst>
                <a:gd name="T0" fmla="*/ 15 w 256"/>
                <a:gd name="T1" fmla="*/ 42 h 92"/>
                <a:gd name="T2" fmla="*/ 229 w 256"/>
                <a:gd name="T3" fmla="*/ 90 h 92"/>
                <a:gd name="T4" fmla="*/ 229 w 256"/>
                <a:gd name="T5" fmla="*/ 90 h 92"/>
                <a:gd name="T6" fmla="*/ 234 w 256"/>
                <a:gd name="T7" fmla="*/ 92 h 92"/>
                <a:gd name="T8" fmla="*/ 234 w 256"/>
                <a:gd name="T9" fmla="*/ 92 h 92"/>
                <a:gd name="T10" fmla="*/ 242 w 256"/>
                <a:gd name="T11" fmla="*/ 90 h 92"/>
                <a:gd name="T12" fmla="*/ 248 w 256"/>
                <a:gd name="T13" fmla="*/ 87 h 92"/>
                <a:gd name="T14" fmla="*/ 253 w 256"/>
                <a:gd name="T15" fmla="*/ 81 h 92"/>
                <a:gd name="T16" fmla="*/ 254 w 256"/>
                <a:gd name="T17" fmla="*/ 75 h 92"/>
                <a:gd name="T18" fmla="*/ 254 w 256"/>
                <a:gd name="T19" fmla="*/ 75 h 92"/>
                <a:gd name="T20" fmla="*/ 256 w 256"/>
                <a:gd name="T21" fmla="*/ 66 h 92"/>
                <a:gd name="T22" fmla="*/ 253 w 256"/>
                <a:gd name="T23" fmla="*/ 58 h 92"/>
                <a:gd name="T24" fmla="*/ 246 w 256"/>
                <a:gd name="T25" fmla="*/ 53 h 92"/>
                <a:gd name="T26" fmla="*/ 239 w 256"/>
                <a:gd name="T27" fmla="*/ 49 h 92"/>
                <a:gd name="T28" fmla="*/ 24 w 256"/>
                <a:gd name="T29" fmla="*/ 0 h 92"/>
                <a:gd name="T30" fmla="*/ 24 w 256"/>
                <a:gd name="T31" fmla="*/ 0 h 92"/>
                <a:gd name="T32" fmla="*/ 17 w 256"/>
                <a:gd name="T33" fmla="*/ 0 h 92"/>
                <a:gd name="T34" fmla="*/ 9 w 256"/>
                <a:gd name="T35" fmla="*/ 4 h 92"/>
                <a:gd name="T36" fmla="*/ 3 w 256"/>
                <a:gd name="T37" fmla="*/ 8 h 92"/>
                <a:gd name="T38" fmla="*/ 0 w 256"/>
                <a:gd name="T39" fmla="*/ 16 h 92"/>
                <a:gd name="T40" fmla="*/ 0 w 256"/>
                <a:gd name="T41" fmla="*/ 16 h 92"/>
                <a:gd name="T42" fmla="*/ 0 w 256"/>
                <a:gd name="T43" fmla="*/ 25 h 92"/>
                <a:gd name="T44" fmla="*/ 3 w 256"/>
                <a:gd name="T45" fmla="*/ 33 h 92"/>
                <a:gd name="T46" fmla="*/ 7 w 256"/>
                <a:gd name="T47" fmla="*/ 39 h 92"/>
                <a:gd name="T48" fmla="*/ 15 w 256"/>
                <a:gd name="T49" fmla="*/ 42 h 92"/>
                <a:gd name="T50" fmla="*/ 15 w 256"/>
                <a:gd name="T51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15" y="42"/>
                  </a:moveTo>
                  <a:lnTo>
                    <a:pt x="229" y="90"/>
                  </a:lnTo>
                  <a:lnTo>
                    <a:pt x="229" y="90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42" y="90"/>
                  </a:lnTo>
                  <a:lnTo>
                    <a:pt x="248" y="87"/>
                  </a:lnTo>
                  <a:lnTo>
                    <a:pt x="253" y="81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6" y="66"/>
                  </a:lnTo>
                  <a:lnTo>
                    <a:pt x="253" y="58"/>
                  </a:lnTo>
                  <a:lnTo>
                    <a:pt x="246" y="53"/>
                  </a:lnTo>
                  <a:lnTo>
                    <a:pt x="239" y="49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9" y="4"/>
                  </a:lnTo>
                  <a:lnTo>
                    <a:pt x="3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5" y="42"/>
                  </a:lnTo>
                  <a:lnTo>
                    <a:pt x="1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 105">
              <a:extLst>
                <a:ext uri="{FF2B5EF4-FFF2-40B4-BE49-F238E27FC236}">
                  <a16:creationId xmlns="" xmlns:a16="http://schemas.microsoft.com/office/drawing/2014/main" id="{5249CAC8-48B8-B94E-97BC-7B729C252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51" y="6572250"/>
              <a:ext cx="339725" cy="285750"/>
            </a:xfrm>
            <a:custGeom>
              <a:avLst/>
              <a:gdLst>
                <a:gd name="T0" fmla="*/ 210 w 214"/>
                <a:gd name="T1" fmla="*/ 8 h 180"/>
                <a:gd name="T2" fmla="*/ 210 w 214"/>
                <a:gd name="T3" fmla="*/ 8 h 180"/>
                <a:gd name="T4" fmla="*/ 203 w 214"/>
                <a:gd name="T5" fmla="*/ 3 h 180"/>
                <a:gd name="T6" fmla="*/ 196 w 214"/>
                <a:gd name="T7" fmla="*/ 0 h 180"/>
                <a:gd name="T8" fmla="*/ 186 w 214"/>
                <a:gd name="T9" fmla="*/ 2 h 180"/>
                <a:gd name="T10" fmla="*/ 180 w 214"/>
                <a:gd name="T11" fmla="*/ 5 h 180"/>
                <a:gd name="T12" fmla="*/ 8 w 214"/>
                <a:gd name="T13" fmla="*/ 141 h 180"/>
                <a:gd name="T14" fmla="*/ 8 w 214"/>
                <a:gd name="T15" fmla="*/ 141 h 180"/>
                <a:gd name="T16" fmla="*/ 3 w 214"/>
                <a:gd name="T17" fmla="*/ 149 h 180"/>
                <a:gd name="T18" fmla="*/ 0 w 214"/>
                <a:gd name="T19" fmla="*/ 157 h 180"/>
                <a:gd name="T20" fmla="*/ 0 w 214"/>
                <a:gd name="T21" fmla="*/ 164 h 180"/>
                <a:gd name="T22" fmla="*/ 5 w 214"/>
                <a:gd name="T23" fmla="*/ 172 h 180"/>
                <a:gd name="T24" fmla="*/ 5 w 214"/>
                <a:gd name="T25" fmla="*/ 172 h 180"/>
                <a:gd name="T26" fmla="*/ 8 w 214"/>
                <a:gd name="T27" fmla="*/ 175 h 180"/>
                <a:gd name="T28" fmla="*/ 13 w 214"/>
                <a:gd name="T29" fmla="*/ 178 h 180"/>
                <a:gd name="T30" fmla="*/ 17 w 214"/>
                <a:gd name="T31" fmla="*/ 180 h 180"/>
                <a:gd name="T32" fmla="*/ 22 w 214"/>
                <a:gd name="T33" fmla="*/ 180 h 180"/>
                <a:gd name="T34" fmla="*/ 22 w 214"/>
                <a:gd name="T35" fmla="*/ 180 h 180"/>
                <a:gd name="T36" fmla="*/ 28 w 214"/>
                <a:gd name="T37" fmla="*/ 178 h 180"/>
                <a:gd name="T38" fmla="*/ 34 w 214"/>
                <a:gd name="T39" fmla="*/ 175 h 180"/>
                <a:gd name="T40" fmla="*/ 207 w 214"/>
                <a:gd name="T41" fmla="*/ 39 h 180"/>
                <a:gd name="T42" fmla="*/ 207 w 214"/>
                <a:gd name="T43" fmla="*/ 39 h 180"/>
                <a:gd name="T44" fmla="*/ 211 w 214"/>
                <a:gd name="T45" fmla="*/ 33 h 180"/>
                <a:gd name="T46" fmla="*/ 214 w 214"/>
                <a:gd name="T47" fmla="*/ 25 h 180"/>
                <a:gd name="T48" fmla="*/ 214 w 214"/>
                <a:gd name="T49" fmla="*/ 16 h 180"/>
                <a:gd name="T50" fmla="*/ 210 w 214"/>
                <a:gd name="T51" fmla="*/ 8 h 180"/>
                <a:gd name="T52" fmla="*/ 210 w 214"/>
                <a:gd name="T53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10" y="8"/>
                  </a:moveTo>
                  <a:lnTo>
                    <a:pt x="210" y="8"/>
                  </a:lnTo>
                  <a:lnTo>
                    <a:pt x="203" y="3"/>
                  </a:lnTo>
                  <a:lnTo>
                    <a:pt x="196" y="0"/>
                  </a:lnTo>
                  <a:lnTo>
                    <a:pt x="186" y="2"/>
                  </a:lnTo>
                  <a:lnTo>
                    <a:pt x="180" y="5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3" y="149"/>
                  </a:lnTo>
                  <a:lnTo>
                    <a:pt x="0" y="157"/>
                  </a:lnTo>
                  <a:lnTo>
                    <a:pt x="0" y="164"/>
                  </a:lnTo>
                  <a:lnTo>
                    <a:pt x="5" y="172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8"/>
                  </a:lnTo>
                  <a:lnTo>
                    <a:pt x="17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8" y="178"/>
                  </a:lnTo>
                  <a:lnTo>
                    <a:pt x="34" y="175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11" y="33"/>
                  </a:lnTo>
                  <a:lnTo>
                    <a:pt x="214" y="25"/>
                  </a:lnTo>
                  <a:lnTo>
                    <a:pt x="214" y="16"/>
                  </a:lnTo>
                  <a:lnTo>
                    <a:pt x="210" y="8"/>
                  </a:lnTo>
                  <a:lnTo>
                    <a:pt x="2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4" name="Oval 363">
            <a:extLst>
              <a:ext uri="{FF2B5EF4-FFF2-40B4-BE49-F238E27FC236}">
                <a16:creationId xmlns="" xmlns:a16="http://schemas.microsoft.com/office/drawing/2014/main" id="{F010B7E1-523C-0542-B230-7CA3B5A47E6D}"/>
              </a:ext>
            </a:extLst>
          </p:cNvPr>
          <p:cNvSpPr/>
          <p:nvPr userDrawn="1"/>
        </p:nvSpPr>
        <p:spPr>
          <a:xfrm>
            <a:off x="8763695" y="3493090"/>
            <a:ext cx="1612747" cy="1612747"/>
          </a:xfrm>
          <a:prstGeom prst="ellipse">
            <a:avLst/>
          </a:prstGeom>
          <a:solidFill>
            <a:srgbClr val="383838">
              <a:alpha val="54000"/>
            </a:srgb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6" name="Group 375" title="Dial 3">
            <a:extLst>
              <a:ext uri="{FF2B5EF4-FFF2-40B4-BE49-F238E27FC236}">
                <a16:creationId xmlns="" xmlns:a16="http://schemas.microsoft.com/office/drawing/2014/main" id="{07C27BD4-163B-4D43-AEAB-F713DFD02588}"/>
              </a:ext>
            </a:extLst>
          </p:cNvPr>
          <p:cNvGrpSpPr/>
          <p:nvPr userDrawn="1"/>
        </p:nvGrpSpPr>
        <p:grpSpPr>
          <a:xfrm rot="10800000">
            <a:off x="8610427" y="3429175"/>
            <a:ext cx="1330382" cy="1330037"/>
            <a:chOff x="2743197" y="1600202"/>
            <a:chExt cx="3657598" cy="3657604"/>
          </a:xfrm>
          <a:effectLst/>
        </p:grpSpPr>
        <p:grpSp>
          <p:nvGrpSpPr>
            <p:cNvPr id="377" name="Group 376">
              <a:extLst>
                <a:ext uri="{FF2B5EF4-FFF2-40B4-BE49-F238E27FC236}">
                  <a16:creationId xmlns="" xmlns:a16="http://schemas.microsoft.com/office/drawing/2014/main" id="{D5A1FE02-27FC-134E-9D7B-4817A3A4EBFA}"/>
                </a:ext>
              </a:extLst>
            </p:cNvPr>
            <p:cNvGrpSpPr/>
            <p:nvPr/>
          </p:nvGrpSpPr>
          <p:grpSpPr>
            <a:xfrm>
              <a:off x="2743197" y="1600202"/>
              <a:ext cx="3657598" cy="3657604"/>
              <a:chOff x="2743200" y="1600200"/>
              <a:chExt cx="3657600" cy="3657602"/>
            </a:xfrm>
          </p:grpSpPr>
          <p:pic>
            <p:nvPicPr>
              <p:cNvPr id="379" name="Picture 378" descr="knob.png">
                <a:extLst>
                  <a:ext uri="{FF2B5EF4-FFF2-40B4-BE49-F238E27FC236}">
                    <a16:creationId xmlns="" xmlns:a16="http://schemas.microsoft.com/office/drawing/2014/main" id="{64D24B49-3F08-8A4D-AD32-FF6A5568E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600200"/>
                <a:ext cx="3657600" cy="3657602"/>
              </a:xfrm>
              <a:prstGeom prst="rect">
                <a:avLst/>
              </a:prstGeom>
              <a:effectLst/>
            </p:spPr>
          </p:pic>
          <p:sp>
            <p:nvSpPr>
              <p:cNvPr id="380" name="Oval 379">
                <a:extLst>
                  <a:ext uri="{FF2B5EF4-FFF2-40B4-BE49-F238E27FC236}">
                    <a16:creationId xmlns="" xmlns:a16="http://schemas.microsoft.com/office/drawing/2014/main" id="{14212028-C516-9149-9039-C7B765D18B5A}"/>
                  </a:ext>
                </a:extLst>
              </p:cNvPr>
              <p:cNvSpPr/>
              <p:nvPr/>
            </p:nvSpPr>
            <p:spPr>
              <a:xfrm>
                <a:off x="2743200" y="1600200"/>
                <a:ext cx="3657600" cy="3657600"/>
              </a:xfrm>
              <a:prstGeom prst="ellipse">
                <a:avLst/>
              </a:prstGeom>
              <a:noFill/>
              <a:ln w="38100" cmpd="sng">
                <a:gradFill flip="none" rotWithShape="1">
                  <a:gsLst>
                    <a:gs pos="74000">
                      <a:srgbClr val="FFFFFF"/>
                    </a:gs>
                    <a:gs pos="100000">
                      <a:srgbClr val="484848"/>
                    </a:gs>
                    <a:gs pos="0">
                      <a:srgbClr val="A7A7A7"/>
                    </a:gs>
                    <a:gs pos="65000">
                      <a:srgbClr val="3E3E3E"/>
                    </a:gs>
                  </a:gsLst>
                  <a:lin ang="12000000" scaled="0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8" name="Oval 377">
              <a:extLst>
                <a:ext uri="{FF2B5EF4-FFF2-40B4-BE49-F238E27FC236}">
                  <a16:creationId xmlns="" xmlns:a16="http://schemas.microsoft.com/office/drawing/2014/main" id="{CC8C1220-335D-FF44-8FD0-A015CA5AB01D}"/>
                </a:ext>
              </a:extLst>
            </p:cNvPr>
            <p:cNvSpPr/>
            <p:nvPr/>
          </p:nvSpPr>
          <p:spPr>
            <a:xfrm>
              <a:off x="5486399" y="3047999"/>
              <a:ext cx="762000" cy="762001"/>
            </a:xfrm>
            <a:prstGeom prst="ellipse">
              <a:avLst/>
            </a:prstGeom>
            <a:gradFill>
              <a:gsLst>
                <a:gs pos="16000">
                  <a:srgbClr val="FFFFFF">
                    <a:alpha val="57000"/>
                  </a:srgbClr>
                </a:gs>
                <a:gs pos="100000">
                  <a:srgbClr val="3E3E3E">
                    <a:alpha val="36000"/>
                  </a:srgbClr>
                </a:gs>
                <a:gs pos="7000">
                  <a:srgbClr val="FFFFFF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2" name="Rounded Rectangle 331">
            <a:extLst>
              <a:ext uri="{FF2B5EF4-FFF2-40B4-BE49-F238E27FC236}">
                <a16:creationId xmlns="" xmlns:a16="http://schemas.microsoft.com/office/drawing/2014/main" id="{ADEB3E4E-73DE-9F46-B3F5-CBC44DC72F37}"/>
              </a:ext>
            </a:extLst>
          </p:cNvPr>
          <p:cNvSpPr/>
          <p:nvPr userDrawn="1"/>
        </p:nvSpPr>
        <p:spPr>
          <a:xfrm>
            <a:off x="5803901" y="1815680"/>
            <a:ext cx="681570" cy="1219518"/>
          </a:xfrm>
          <a:prstGeom prst="roundRect">
            <a:avLst>
              <a:gd name="adj" fmla="val 3922"/>
            </a:avLst>
          </a:prstGeom>
          <a:solidFill>
            <a:schemeClr val="tx2">
              <a:lumMod val="50000"/>
            </a:schemeClr>
          </a:solidFill>
          <a:ln w="28575" cmpd="sng">
            <a:gradFill flip="none" rotWithShape="1">
              <a:gsLst>
                <a:gs pos="0">
                  <a:srgbClr val="404040"/>
                </a:gs>
                <a:gs pos="100000">
                  <a:srgbClr val="ACACAC"/>
                </a:gs>
              </a:gsLst>
              <a:lin ang="0" scaled="0"/>
              <a:tileRect/>
            </a:gradFill>
          </a:ln>
          <a:effectLst>
            <a:innerShdw blurRad="28575" dist="25400" dir="135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3" name="Group 332">
            <a:extLst>
              <a:ext uri="{FF2B5EF4-FFF2-40B4-BE49-F238E27FC236}">
                <a16:creationId xmlns="" xmlns:a16="http://schemas.microsoft.com/office/drawing/2014/main" id="{D0F2FFB9-DF5D-574E-8681-B2BA79AD74ED}"/>
              </a:ext>
            </a:extLst>
          </p:cNvPr>
          <p:cNvGrpSpPr/>
          <p:nvPr userDrawn="1"/>
        </p:nvGrpSpPr>
        <p:grpSpPr>
          <a:xfrm>
            <a:off x="5853082" y="2165268"/>
            <a:ext cx="569150" cy="818335"/>
            <a:chOff x="5435598" y="2269836"/>
            <a:chExt cx="152400" cy="845897"/>
          </a:xfrm>
        </p:grpSpPr>
        <p:sp>
          <p:nvSpPr>
            <p:cNvPr id="334" name="Rounded Rectangle 333">
              <a:extLst>
                <a:ext uri="{FF2B5EF4-FFF2-40B4-BE49-F238E27FC236}">
                  <a16:creationId xmlns="" xmlns:a16="http://schemas.microsoft.com/office/drawing/2014/main" id="{37C49C69-2219-A040-AFFF-208CB6118E08}"/>
                </a:ext>
              </a:extLst>
            </p:cNvPr>
            <p:cNvSpPr/>
            <p:nvPr/>
          </p:nvSpPr>
          <p:spPr bwMode="auto">
            <a:xfrm>
              <a:off x="5435598" y="3039533"/>
              <a:ext cx="152400" cy="76200"/>
            </a:xfrm>
            <a:prstGeom prst="roundRect">
              <a:avLst/>
            </a:prstGeom>
            <a:solidFill>
              <a:schemeClr val="accent3"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Rounded Rectangle 334">
              <a:extLst>
                <a:ext uri="{FF2B5EF4-FFF2-40B4-BE49-F238E27FC236}">
                  <a16:creationId xmlns="" xmlns:a16="http://schemas.microsoft.com/office/drawing/2014/main" id="{956B4129-07FF-E94F-91CB-4227414C6262}"/>
                </a:ext>
              </a:extLst>
            </p:cNvPr>
            <p:cNvSpPr/>
            <p:nvPr/>
          </p:nvSpPr>
          <p:spPr bwMode="auto">
            <a:xfrm>
              <a:off x="5435598" y="2943320"/>
              <a:ext cx="152400" cy="7620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Rounded Rectangle 335">
              <a:extLst>
                <a:ext uri="{FF2B5EF4-FFF2-40B4-BE49-F238E27FC236}">
                  <a16:creationId xmlns="" xmlns:a16="http://schemas.microsoft.com/office/drawing/2014/main" id="{DB12D9DE-946F-C040-B2F4-89373D7C828F}"/>
                </a:ext>
              </a:extLst>
            </p:cNvPr>
            <p:cNvSpPr/>
            <p:nvPr/>
          </p:nvSpPr>
          <p:spPr bwMode="auto">
            <a:xfrm>
              <a:off x="5435598" y="2847108"/>
              <a:ext cx="152400" cy="76200"/>
            </a:xfrm>
            <a:prstGeom prst="roundRect">
              <a:avLst/>
            </a:prstGeom>
            <a:solidFill>
              <a:schemeClr val="accent3"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Rounded Rectangle 336">
              <a:extLst>
                <a:ext uri="{FF2B5EF4-FFF2-40B4-BE49-F238E27FC236}">
                  <a16:creationId xmlns="" xmlns:a16="http://schemas.microsoft.com/office/drawing/2014/main" id="{BA9BBC70-659D-4F4D-A3BF-34FA43E62462}"/>
                </a:ext>
              </a:extLst>
            </p:cNvPr>
            <p:cNvSpPr/>
            <p:nvPr/>
          </p:nvSpPr>
          <p:spPr bwMode="auto">
            <a:xfrm>
              <a:off x="5435598" y="2750896"/>
              <a:ext cx="152400" cy="7620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Rounded Rectangle 337">
              <a:extLst>
                <a:ext uri="{FF2B5EF4-FFF2-40B4-BE49-F238E27FC236}">
                  <a16:creationId xmlns="" xmlns:a16="http://schemas.microsoft.com/office/drawing/2014/main" id="{AF0ECDA9-6935-E44B-971A-3DA84493D174}"/>
                </a:ext>
              </a:extLst>
            </p:cNvPr>
            <p:cNvSpPr/>
            <p:nvPr/>
          </p:nvSpPr>
          <p:spPr bwMode="auto">
            <a:xfrm>
              <a:off x="5435598" y="2654684"/>
              <a:ext cx="152400" cy="76200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Rounded Rectangle 338">
              <a:extLst>
                <a:ext uri="{FF2B5EF4-FFF2-40B4-BE49-F238E27FC236}">
                  <a16:creationId xmlns="" xmlns:a16="http://schemas.microsoft.com/office/drawing/2014/main" id="{06FE9871-36FC-554B-B517-299473F3656C}"/>
                </a:ext>
              </a:extLst>
            </p:cNvPr>
            <p:cNvSpPr/>
            <p:nvPr/>
          </p:nvSpPr>
          <p:spPr bwMode="auto">
            <a:xfrm>
              <a:off x="5435598" y="2558472"/>
              <a:ext cx="152400" cy="76200"/>
            </a:xfrm>
            <a:prstGeom prst="roundRect">
              <a:avLst/>
            </a:prstGeom>
            <a:solidFill>
              <a:schemeClr val="accent3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Rounded Rectangle 339">
              <a:extLst>
                <a:ext uri="{FF2B5EF4-FFF2-40B4-BE49-F238E27FC236}">
                  <a16:creationId xmlns="" xmlns:a16="http://schemas.microsoft.com/office/drawing/2014/main" id="{7E19FF85-D6CE-B243-9334-F389D674481E}"/>
                </a:ext>
              </a:extLst>
            </p:cNvPr>
            <p:cNvSpPr/>
            <p:nvPr/>
          </p:nvSpPr>
          <p:spPr bwMode="auto">
            <a:xfrm>
              <a:off x="5435598" y="2462260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Rounded Rectangle 340">
              <a:extLst>
                <a:ext uri="{FF2B5EF4-FFF2-40B4-BE49-F238E27FC236}">
                  <a16:creationId xmlns="" xmlns:a16="http://schemas.microsoft.com/office/drawing/2014/main" id="{1FC88A4C-471A-144C-AD33-7324E70BF6EB}"/>
                </a:ext>
              </a:extLst>
            </p:cNvPr>
            <p:cNvSpPr/>
            <p:nvPr/>
          </p:nvSpPr>
          <p:spPr bwMode="auto">
            <a:xfrm>
              <a:off x="5435598" y="2366048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="" xmlns:a16="http://schemas.microsoft.com/office/drawing/2014/main" id="{DD2D15FE-7438-2E4B-9785-D34630462DA0}"/>
                </a:ext>
              </a:extLst>
            </p:cNvPr>
            <p:cNvSpPr/>
            <p:nvPr/>
          </p:nvSpPr>
          <p:spPr bwMode="auto">
            <a:xfrm>
              <a:off x="5435598" y="2269836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1BD77CA-A3B3-A44E-81FE-AD598F7A9A11}"/>
              </a:ext>
            </a:extLst>
          </p:cNvPr>
          <p:cNvSpPr/>
          <p:nvPr userDrawn="1"/>
        </p:nvSpPr>
        <p:spPr>
          <a:xfrm>
            <a:off x="5292437" y="3234985"/>
            <a:ext cx="1717963" cy="1718412"/>
          </a:xfrm>
          <a:prstGeom prst="ellipse">
            <a:avLst/>
          </a:prstGeom>
          <a:gradFill>
            <a:gsLst>
              <a:gs pos="0">
                <a:srgbClr val="101010">
                  <a:alpha val="25000"/>
                </a:srgbClr>
              </a:gs>
              <a:gs pos="46000">
                <a:srgbClr val="FFFFFF"/>
              </a:gs>
            </a:gsLst>
            <a:lin ang="3180000" scaled="0"/>
          </a:gra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="" xmlns:a16="http://schemas.microsoft.com/office/drawing/2014/main" id="{2F0C29F3-DC4C-704F-8AA0-7AF2E10C09F6}"/>
              </a:ext>
            </a:extLst>
          </p:cNvPr>
          <p:cNvSpPr/>
          <p:nvPr userDrawn="1"/>
        </p:nvSpPr>
        <p:spPr>
          <a:xfrm>
            <a:off x="5562462" y="3493090"/>
            <a:ext cx="1612747" cy="1612747"/>
          </a:xfrm>
          <a:prstGeom prst="ellipse">
            <a:avLst/>
          </a:prstGeom>
          <a:solidFill>
            <a:srgbClr val="383838">
              <a:alpha val="54000"/>
            </a:srgb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="" xmlns:a16="http://schemas.microsoft.com/office/drawing/2014/main" id="{882664CE-1D98-6B48-9E6C-B952492265E3}"/>
              </a:ext>
            </a:extLst>
          </p:cNvPr>
          <p:cNvGrpSpPr/>
          <p:nvPr userDrawn="1"/>
        </p:nvGrpSpPr>
        <p:grpSpPr>
          <a:xfrm>
            <a:off x="5196417" y="3143240"/>
            <a:ext cx="1915584" cy="1562379"/>
            <a:chOff x="366713" y="0"/>
            <a:chExt cx="8410575" cy="6858000"/>
          </a:xfrm>
          <a:solidFill>
            <a:schemeClr val="accent3">
              <a:lumMod val="50000"/>
            </a:schemeClr>
          </a:solidFill>
        </p:grpSpPr>
        <p:sp>
          <p:nvSpPr>
            <p:cNvPr id="129" name="Freeform 5">
              <a:extLst>
                <a:ext uri="{FF2B5EF4-FFF2-40B4-BE49-F238E27FC236}">
                  <a16:creationId xmlns="" xmlns:a16="http://schemas.microsoft.com/office/drawing/2014/main" id="{00473635-1A93-064E-9FA6-D2C9A9CE4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6388100"/>
              <a:ext cx="196850" cy="139700"/>
            </a:xfrm>
            <a:custGeom>
              <a:avLst/>
              <a:gdLst>
                <a:gd name="T0" fmla="*/ 0 w 124"/>
                <a:gd name="T1" fmla="*/ 12 h 88"/>
                <a:gd name="T2" fmla="*/ 117 w 124"/>
                <a:gd name="T3" fmla="*/ 88 h 88"/>
                <a:gd name="T4" fmla="*/ 124 w 124"/>
                <a:gd name="T5" fmla="*/ 76 h 88"/>
                <a:gd name="T6" fmla="*/ 8 w 124"/>
                <a:gd name="T7" fmla="*/ 0 h 88"/>
                <a:gd name="T8" fmla="*/ 0 w 124"/>
                <a:gd name="T9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0" y="12"/>
                  </a:moveTo>
                  <a:lnTo>
                    <a:pt x="117" y="88"/>
                  </a:lnTo>
                  <a:lnTo>
                    <a:pt x="124" y="7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 6">
              <a:extLst>
                <a:ext uri="{FF2B5EF4-FFF2-40B4-BE49-F238E27FC236}">
                  <a16:creationId xmlns="" xmlns:a16="http://schemas.microsoft.com/office/drawing/2014/main" id="{F5406317-BB52-A247-AADD-303139B3E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6080125"/>
              <a:ext cx="207963" cy="125413"/>
            </a:xfrm>
            <a:custGeom>
              <a:avLst/>
              <a:gdLst>
                <a:gd name="T0" fmla="*/ 0 w 131"/>
                <a:gd name="T1" fmla="*/ 12 h 79"/>
                <a:gd name="T2" fmla="*/ 124 w 131"/>
                <a:gd name="T3" fmla="*/ 79 h 79"/>
                <a:gd name="T4" fmla="*/ 131 w 131"/>
                <a:gd name="T5" fmla="*/ 66 h 79"/>
                <a:gd name="T6" fmla="*/ 8 w 131"/>
                <a:gd name="T7" fmla="*/ 0 h 79"/>
                <a:gd name="T8" fmla="*/ 0 w 131"/>
                <a:gd name="T9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0" y="12"/>
                  </a:moveTo>
                  <a:lnTo>
                    <a:pt x="124" y="79"/>
                  </a:lnTo>
                  <a:lnTo>
                    <a:pt x="131" y="6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 7">
              <a:extLst>
                <a:ext uri="{FF2B5EF4-FFF2-40B4-BE49-F238E27FC236}">
                  <a16:creationId xmlns="" xmlns:a16="http://schemas.microsoft.com/office/drawing/2014/main" id="{E3549CD7-7CA2-7940-BD60-14A599F4C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5756275"/>
              <a:ext cx="212725" cy="109538"/>
            </a:xfrm>
            <a:custGeom>
              <a:avLst/>
              <a:gdLst>
                <a:gd name="T0" fmla="*/ 0 w 134"/>
                <a:gd name="T1" fmla="*/ 14 h 69"/>
                <a:gd name="T2" fmla="*/ 128 w 134"/>
                <a:gd name="T3" fmla="*/ 69 h 69"/>
                <a:gd name="T4" fmla="*/ 134 w 134"/>
                <a:gd name="T5" fmla="*/ 56 h 69"/>
                <a:gd name="T6" fmla="*/ 5 w 134"/>
                <a:gd name="T7" fmla="*/ 0 h 69"/>
                <a:gd name="T8" fmla="*/ 0 w 134"/>
                <a:gd name="T9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0" y="14"/>
                  </a:moveTo>
                  <a:lnTo>
                    <a:pt x="128" y="69"/>
                  </a:lnTo>
                  <a:lnTo>
                    <a:pt x="134" y="56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 8">
              <a:extLst>
                <a:ext uri="{FF2B5EF4-FFF2-40B4-BE49-F238E27FC236}">
                  <a16:creationId xmlns="" xmlns:a16="http://schemas.microsoft.com/office/drawing/2014/main" id="{5B7F3E67-DD2F-B84F-93AD-0AA8EAD08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5421313"/>
              <a:ext cx="215900" cy="92075"/>
            </a:xfrm>
            <a:custGeom>
              <a:avLst/>
              <a:gdLst>
                <a:gd name="T0" fmla="*/ 0 w 136"/>
                <a:gd name="T1" fmla="*/ 14 h 58"/>
                <a:gd name="T2" fmla="*/ 133 w 136"/>
                <a:gd name="T3" fmla="*/ 58 h 58"/>
                <a:gd name="T4" fmla="*/ 136 w 136"/>
                <a:gd name="T5" fmla="*/ 44 h 58"/>
                <a:gd name="T6" fmla="*/ 4 w 136"/>
                <a:gd name="T7" fmla="*/ 0 h 58"/>
                <a:gd name="T8" fmla="*/ 0 w 136"/>
                <a:gd name="T9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0" y="14"/>
                  </a:moveTo>
                  <a:lnTo>
                    <a:pt x="133" y="58"/>
                  </a:lnTo>
                  <a:lnTo>
                    <a:pt x="136" y="44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 9">
              <a:extLst>
                <a:ext uri="{FF2B5EF4-FFF2-40B4-BE49-F238E27FC236}">
                  <a16:creationId xmlns="" xmlns:a16="http://schemas.microsoft.com/office/drawing/2014/main" id="{71AEF9DB-CC43-D04B-9DFA-3E9C57EC6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5076825"/>
              <a:ext cx="222250" cy="71438"/>
            </a:xfrm>
            <a:custGeom>
              <a:avLst/>
              <a:gdLst>
                <a:gd name="T0" fmla="*/ 0 w 140"/>
                <a:gd name="T1" fmla="*/ 14 h 45"/>
                <a:gd name="T2" fmla="*/ 137 w 140"/>
                <a:gd name="T3" fmla="*/ 45 h 45"/>
                <a:gd name="T4" fmla="*/ 140 w 140"/>
                <a:gd name="T5" fmla="*/ 31 h 45"/>
                <a:gd name="T6" fmla="*/ 3 w 140"/>
                <a:gd name="T7" fmla="*/ 0 h 45"/>
                <a:gd name="T8" fmla="*/ 0 w 140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0" y="14"/>
                  </a:moveTo>
                  <a:lnTo>
                    <a:pt x="137" y="45"/>
                  </a:lnTo>
                  <a:lnTo>
                    <a:pt x="140" y="31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 10">
              <a:extLst>
                <a:ext uri="{FF2B5EF4-FFF2-40B4-BE49-F238E27FC236}">
                  <a16:creationId xmlns="" xmlns:a16="http://schemas.microsoft.com/office/drawing/2014/main" id="{8CE9D4AA-CC23-0C40-99B1-2559B7A5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4727575"/>
              <a:ext cx="223838" cy="50800"/>
            </a:xfrm>
            <a:custGeom>
              <a:avLst/>
              <a:gdLst>
                <a:gd name="T0" fmla="*/ 0 w 141"/>
                <a:gd name="T1" fmla="*/ 14 h 32"/>
                <a:gd name="T2" fmla="*/ 138 w 141"/>
                <a:gd name="T3" fmla="*/ 32 h 32"/>
                <a:gd name="T4" fmla="*/ 141 w 141"/>
                <a:gd name="T5" fmla="*/ 18 h 32"/>
                <a:gd name="T6" fmla="*/ 3 w 141"/>
                <a:gd name="T7" fmla="*/ 0 h 32"/>
                <a:gd name="T8" fmla="*/ 0 w 141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0" y="14"/>
                  </a:moveTo>
                  <a:lnTo>
                    <a:pt x="138" y="32"/>
                  </a:lnTo>
                  <a:lnTo>
                    <a:pt x="141" y="18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 11">
              <a:extLst>
                <a:ext uri="{FF2B5EF4-FFF2-40B4-BE49-F238E27FC236}">
                  <a16:creationId xmlns="" xmlns:a16="http://schemas.microsoft.com/office/drawing/2014/main" id="{DA66A03D-811A-F849-9B45-DD883307E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370388"/>
              <a:ext cx="222250" cy="31750"/>
            </a:xfrm>
            <a:custGeom>
              <a:avLst/>
              <a:gdLst>
                <a:gd name="T0" fmla="*/ 0 w 140"/>
                <a:gd name="T1" fmla="*/ 14 h 20"/>
                <a:gd name="T2" fmla="*/ 140 w 140"/>
                <a:gd name="T3" fmla="*/ 20 h 20"/>
                <a:gd name="T4" fmla="*/ 140 w 140"/>
                <a:gd name="T5" fmla="*/ 6 h 20"/>
                <a:gd name="T6" fmla="*/ 0 w 140"/>
                <a:gd name="T7" fmla="*/ 0 h 20"/>
                <a:gd name="T8" fmla="*/ 0 w 140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14"/>
                  </a:moveTo>
                  <a:lnTo>
                    <a:pt x="140" y="20"/>
                  </a:lnTo>
                  <a:lnTo>
                    <a:pt x="140" y="6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12">
              <a:extLst>
                <a:ext uri="{FF2B5EF4-FFF2-40B4-BE49-F238E27FC236}">
                  <a16:creationId xmlns="" xmlns:a16="http://schemas.microsoft.com/office/drawing/2014/main" id="{69CD192A-5E3E-0042-BD08-EF42F05BD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003675"/>
              <a:ext cx="222250" cy="31750"/>
            </a:xfrm>
            <a:custGeom>
              <a:avLst/>
              <a:gdLst>
                <a:gd name="T0" fmla="*/ 0 w 140"/>
                <a:gd name="T1" fmla="*/ 20 h 20"/>
                <a:gd name="T2" fmla="*/ 140 w 140"/>
                <a:gd name="T3" fmla="*/ 14 h 20"/>
                <a:gd name="T4" fmla="*/ 140 w 140"/>
                <a:gd name="T5" fmla="*/ 0 h 20"/>
                <a:gd name="T6" fmla="*/ 0 w 140"/>
                <a:gd name="T7" fmla="*/ 6 h 20"/>
                <a:gd name="T8" fmla="*/ 0 w 14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20"/>
                  </a:moveTo>
                  <a:lnTo>
                    <a:pt x="140" y="14"/>
                  </a:lnTo>
                  <a:lnTo>
                    <a:pt x="140" y="0"/>
                  </a:lnTo>
                  <a:lnTo>
                    <a:pt x="0" y="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 13">
              <a:extLst>
                <a:ext uri="{FF2B5EF4-FFF2-40B4-BE49-F238E27FC236}">
                  <a16:creationId xmlns="" xmlns:a16="http://schemas.microsoft.com/office/drawing/2014/main" id="{65577FD7-B61F-964B-9AF5-19D01ED90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3625850"/>
              <a:ext cx="223838" cy="53975"/>
            </a:xfrm>
            <a:custGeom>
              <a:avLst/>
              <a:gdLst>
                <a:gd name="T0" fmla="*/ 3 w 141"/>
                <a:gd name="T1" fmla="*/ 34 h 34"/>
                <a:gd name="T2" fmla="*/ 141 w 141"/>
                <a:gd name="T3" fmla="*/ 16 h 34"/>
                <a:gd name="T4" fmla="*/ 138 w 141"/>
                <a:gd name="T5" fmla="*/ 0 h 34"/>
                <a:gd name="T6" fmla="*/ 0 w 141"/>
                <a:gd name="T7" fmla="*/ 20 h 34"/>
                <a:gd name="T8" fmla="*/ 3 w 14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3" y="34"/>
                  </a:moveTo>
                  <a:lnTo>
                    <a:pt x="141" y="16"/>
                  </a:lnTo>
                  <a:lnTo>
                    <a:pt x="138" y="0"/>
                  </a:lnTo>
                  <a:lnTo>
                    <a:pt x="0" y="20"/>
                  </a:lnTo>
                  <a:lnTo>
                    <a:pt x="3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 14">
              <a:extLst>
                <a:ext uri="{FF2B5EF4-FFF2-40B4-BE49-F238E27FC236}">
                  <a16:creationId xmlns="" xmlns:a16="http://schemas.microsoft.com/office/drawing/2014/main" id="{2641D954-D4E7-C54A-9C3F-F36764B27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2892425"/>
              <a:ext cx="215900" cy="90488"/>
            </a:xfrm>
            <a:custGeom>
              <a:avLst/>
              <a:gdLst>
                <a:gd name="T0" fmla="*/ 4 w 136"/>
                <a:gd name="T1" fmla="*/ 57 h 57"/>
                <a:gd name="T2" fmla="*/ 136 w 136"/>
                <a:gd name="T3" fmla="*/ 14 h 57"/>
                <a:gd name="T4" fmla="*/ 133 w 136"/>
                <a:gd name="T5" fmla="*/ 0 h 57"/>
                <a:gd name="T6" fmla="*/ 0 w 136"/>
                <a:gd name="T7" fmla="*/ 43 h 57"/>
                <a:gd name="T8" fmla="*/ 4 w 13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4" y="57"/>
                  </a:moveTo>
                  <a:lnTo>
                    <a:pt x="136" y="14"/>
                  </a:lnTo>
                  <a:lnTo>
                    <a:pt x="133" y="0"/>
                  </a:lnTo>
                  <a:lnTo>
                    <a:pt x="0" y="43"/>
                  </a:lnTo>
                  <a:lnTo>
                    <a:pt x="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5">
              <a:extLst>
                <a:ext uri="{FF2B5EF4-FFF2-40B4-BE49-F238E27FC236}">
                  <a16:creationId xmlns="" xmlns:a16="http://schemas.microsoft.com/office/drawing/2014/main" id="{AAA7470F-BA02-D44C-9183-222E5C05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2540000"/>
              <a:ext cx="212725" cy="107950"/>
            </a:xfrm>
            <a:custGeom>
              <a:avLst/>
              <a:gdLst>
                <a:gd name="T0" fmla="*/ 5 w 134"/>
                <a:gd name="T1" fmla="*/ 68 h 68"/>
                <a:gd name="T2" fmla="*/ 134 w 134"/>
                <a:gd name="T3" fmla="*/ 14 h 68"/>
                <a:gd name="T4" fmla="*/ 128 w 134"/>
                <a:gd name="T5" fmla="*/ 0 h 68"/>
                <a:gd name="T6" fmla="*/ 0 w 134"/>
                <a:gd name="T7" fmla="*/ 54 h 68"/>
                <a:gd name="T8" fmla="*/ 5 w 13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5" y="68"/>
                  </a:moveTo>
                  <a:lnTo>
                    <a:pt x="134" y="14"/>
                  </a:lnTo>
                  <a:lnTo>
                    <a:pt x="128" y="0"/>
                  </a:lnTo>
                  <a:lnTo>
                    <a:pt x="0" y="54"/>
                  </a:lnTo>
                  <a:lnTo>
                    <a:pt x="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6">
              <a:extLst>
                <a:ext uri="{FF2B5EF4-FFF2-40B4-BE49-F238E27FC236}">
                  <a16:creationId xmlns="" xmlns:a16="http://schemas.microsoft.com/office/drawing/2014/main" id="{CF05FABD-1A15-7745-9A94-4511664DF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200275"/>
              <a:ext cx="207963" cy="125413"/>
            </a:xfrm>
            <a:custGeom>
              <a:avLst/>
              <a:gdLst>
                <a:gd name="T0" fmla="*/ 8 w 131"/>
                <a:gd name="T1" fmla="*/ 79 h 79"/>
                <a:gd name="T2" fmla="*/ 131 w 131"/>
                <a:gd name="T3" fmla="*/ 14 h 79"/>
                <a:gd name="T4" fmla="*/ 124 w 131"/>
                <a:gd name="T5" fmla="*/ 0 h 79"/>
                <a:gd name="T6" fmla="*/ 0 w 131"/>
                <a:gd name="T7" fmla="*/ 66 h 79"/>
                <a:gd name="T8" fmla="*/ 8 w 131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8" y="79"/>
                  </a:moveTo>
                  <a:lnTo>
                    <a:pt x="131" y="14"/>
                  </a:lnTo>
                  <a:lnTo>
                    <a:pt x="124" y="0"/>
                  </a:lnTo>
                  <a:lnTo>
                    <a:pt x="0" y="66"/>
                  </a:lnTo>
                  <a:lnTo>
                    <a:pt x="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7">
              <a:extLst>
                <a:ext uri="{FF2B5EF4-FFF2-40B4-BE49-F238E27FC236}">
                  <a16:creationId xmlns="" xmlns:a16="http://schemas.microsoft.com/office/drawing/2014/main" id="{57557AC8-7F07-6543-B168-BE76157D4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1876425"/>
              <a:ext cx="196850" cy="141288"/>
            </a:xfrm>
            <a:custGeom>
              <a:avLst/>
              <a:gdLst>
                <a:gd name="T0" fmla="*/ 8 w 124"/>
                <a:gd name="T1" fmla="*/ 89 h 89"/>
                <a:gd name="T2" fmla="*/ 124 w 124"/>
                <a:gd name="T3" fmla="*/ 13 h 89"/>
                <a:gd name="T4" fmla="*/ 117 w 124"/>
                <a:gd name="T5" fmla="*/ 0 h 89"/>
                <a:gd name="T6" fmla="*/ 0 w 124"/>
                <a:gd name="T7" fmla="*/ 78 h 89"/>
                <a:gd name="T8" fmla="*/ 8 w 12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8" y="89"/>
                  </a:moveTo>
                  <a:lnTo>
                    <a:pt x="124" y="13"/>
                  </a:lnTo>
                  <a:lnTo>
                    <a:pt x="117" y="0"/>
                  </a:lnTo>
                  <a:lnTo>
                    <a:pt x="0" y="78"/>
                  </a:lnTo>
                  <a:lnTo>
                    <a:pt x="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8">
              <a:extLst>
                <a:ext uri="{FF2B5EF4-FFF2-40B4-BE49-F238E27FC236}">
                  <a16:creationId xmlns="" xmlns:a16="http://schemas.microsoft.com/office/drawing/2014/main" id="{995D101F-F2E2-E742-B63B-1926A2A1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1574800"/>
              <a:ext cx="187325" cy="153988"/>
            </a:xfrm>
            <a:custGeom>
              <a:avLst/>
              <a:gdLst>
                <a:gd name="T0" fmla="*/ 9 w 118"/>
                <a:gd name="T1" fmla="*/ 97 h 97"/>
                <a:gd name="T2" fmla="*/ 118 w 118"/>
                <a:gd name="T3" fmla="*/ 10 h 97"/>
                <a:gd name="T4" fmla="*/ 109 w 118"/>
                <a:gd name="T5" fmla="*/ 0 h 97"/>
                <a:gd name="T6" fmla="*/ 0 w 118"/>
                <a:gd name="T7" fmla="*/ 86 h 97"/>
                <a:gd name="T8" fmla="*/ 9 w 11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9" y="97"/>
                  </a:moveTo>
                  <a:lnTo>
                    <a:pt x="118" y="10"/>
                  </a:lnTo>
                  <a:lnTo>
                    <a:pt x="109" y="0"/>
                  </a:lnTo>
                  <a:lnTo>
                    <a:pt x="0" y="86"/>
                  </a:lnTo>
                  <a:lnTo>
                    <a:pt x="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9">
              <a:extLst>
                <a:ext uri="{FF2B5EF4-FFF2-40B4-BE49-F238E27FC236}">
                  <a16:creationId xmlns="" xmlns:a16="http://schemas.microsoft.com/office/drawing/2014/main" id="{C7C40C70-D394-684A-B42D-859D9BE6D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1" y="1289050"/>
              <a:ext cx="177800" cy="169863"/>
            </a:xfrm>
            <a:custGeom>
              <a:avLst/>
              <a:gdLst>
                <a:gd name="T0" fmla="*/ 11 w 112"/>
                <a:gd name="T1" fmla="*/ 107 h 107"/>
                <a:gd name="T2" fmla="*/ 112 w 112"/>
                <a:gd name="T3" fmla="*/ 10 h 107"/>
                <a:gd name="T4" fmla="*/ 101 w 112"/>
                <a:gd name="T5" fmla="*/ 0 h 107"/>
                <a:gd name="T6" fmla="*/ 0 w 112"/>
                <a:gd name="T7" fmla="*/ 97 h 107"/>
                <a:gd name="T8" fmla="*/ 11 w 112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" y="107"/>
                  </a:moveTo>
                  <a:lnTo>
                    <a:pt x="112" y="10"/>
                  </a:lnTo>
                  <a:lnTo>
                    <a:pt x="101" y="0"/>
                  </a:lnTo>
                  <a:lnTo>
                    <a:pt x="0" y="97"/>
                  </a:lnTo>
                  <a:lnTo>
                    <a:pt x="1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20">
              <a:extLst>
                <a:ext uri="{FF2B5EF4-FFF2-40B4-BE49-F238E27FC236}">
                  <a16:creationId xmlns="" xmlns:a16="http://schemas.microsoft.com/office/drawing/2014/main" id="{8090CC43-9B90-B149-B3E5-2276C3742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438" y="1030288"/>
              <a:ext cx="161925" cy="180975"/>
            </a:xfrm>
            <a:custGeom>
              <a:avLst/>
              <a:gdLst>
                <a:gd name="T0" fmla="*/ 11 w 102"/>
                <a:gd name="T1" fmla="*/ 114 h 114"/>
                <a:gd name="T2" fmla="*/ 102 w 102"/>
                <a:gd name="T3" fmla="*/ 9 h 114"/>
                <a:gd name="T4" fmla="*/ 92 w 102"/>
                <a:gd name="T5" fmla="*/ 0 h 114"/>
                <a:gd name="T6" fmla="*/ 0 w 102"/>
                <a:gd name="T7" fmla="*/ 105 h 114"/>
                <a:gd name="T8" fmla="*/ 11 w 10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1" y="114"/>
                  </a:moveTo>
                  <a:lnTo>
                    <a:pt x="102" y="9"/>
                  </a:lnTo>
                  <a:lnTo>
                    <a:pt x="92" y="0"/>
                  </a:lnTo>
                  <a:lnTo>
                    <a:pt x="0" y="105"/>
                  </a:lnTo>
                  <a:lnTo>
                    <a:pt x="11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21">
              <a:extLst>
                <a:ext uri="{FF2B5EF4-FFF2-40B4-BE49-F238E27FC236}">
                  <a16:creationId xmlns="" xmlns:a16="http://schemas.microsoft.com/office/drawing/2014/main" id="{03528560-9EFE-174C-A20C-32D3D4F44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795338"/>
              <a:ext cx="147638" cy="192088"/>
            </a:xfrm>
            <a:custGeom>
              <a:avLst/>
              <a:gdLst>
                <a:gd name="T0" fmla="*/ 93 w 93"/>
                <a:gd name="T1" fmla="*/ 8 h 121"/>
                <a:gd name="T2" fmla="*/ 80 w 93"/>
                <a:gd name="T3" fmla="*/ 0 h 121"/>
                <a:gd name="T4" fmla="*/ 0 w 93"/>
                <a:gd name="T5" fmla="*/ 112 h 121"/>
                <a:gd name="T6" fmla="*/ 10 w 93"/>
                <a:gd name="T7" fmla="*/ 121 h 121"/>
                <a:gd name="T8" fmla="*/ 93 w 93"/>
                <a:gd name="T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8"/>
                  </a:moveTo>
                  <a:lnTo>
                    <a:pt x="80" y="0"/>
                  </a:lnTo>
                  <a:lnTo>
                    <a:pt x="0" y="112"/>
                  </a:lnTo>
                  <a:lnTo>
                    <a:pt x="10" y="121"/>
                  </a:lnTo>
                  <a:lnTo>
                    <a:pt x="9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22">
              <a:extLst>
                <a:ext uri="{FF2B5EF4-FFF2-40B4-BE49-F238E27FC236}">
                  <a16:creationId xmlns="" xmlns:a16="http://schemas.microsoft.com/office/drawing/2014/main" id="{B385B6B4-6686-5540-B3B7-8316D83CA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1" y="588963"/>
              <a:ext cx="133350" cy="201613"/>
            </a:xfrm>
            <a:custGeom>
              <a:avLst/>
              <a:gdLst>
                <a:gd name="T0" fmla="*/ 84 w 84"/>
                <a:gd name="T1" fmla="*/ 8 h 127"/>
                <a:gd name="T2" fmla="*/ 72 w 84"/>
                <a:gd name="T3" fmla="*/ 0 h 127"/>
                <a:gd name="T4" fmla="*/ 0 w 84"/>
                <a:gd name="T5" fmla="*/ 119 h 127"/>
                <a:gd name="T6" fmla="*/ 13 w 84"/>
                <a:gd name="T7" fmla="*/ 127 h 127"/>
                <a:gd name="T8" fmla="*/ 84 w 84"/>
                <a:gd name="T9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8"/>
                  </a:moveTo>
                  <a:lnTo>
                    <a:pt x="72" y="0"/>
                  </a:lnTo>
                  <a:lnTo>
                    <a:pt x="0" y="119"/>
                  </a:lnTo>
                  <a:lnTo>
                    <a:pt x="13" y="127"/>
                  </a:lnTo>
                  <a:lnTo>
                    <a:pt x="8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23">
              <a:extLst>
                <a:ext uri="{FF2B5EF4-FFF2-40B4-BE49-F238E27FC236}">
                  <a16:creationId xmlns="" xmlns:a16="http://schemas.microsoft.com/office/drawing/2014/main" id="{07711A3E-89A7-454C-AFC5-2E32B2952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263525"/>
              <a:ext cx="98425" cy="214313"/>
            </a:xfrm>
            <a:custGeom>
              <a:avLst/>
              <a:gdLst>
                <a:gd name="T0" fmla="*/ 62 w 62"/>
                <a:gd name="T1" fmla="*/ 5 h 135"/>
                <a:gd name="T2" fmla="*/ 48 w 62"/>
                <a:gd name="T3" fmla="*/ 0 h 135"/>
                <a:gd name="T4" fmla="*/ 0 w 62"/>
                <a:gd name="T5" fmla="*/ 130 h 135"/>
                <a:gd name="T6" fmla="*/ 13 w 62"/>
                <a:gd name="T7" fmla="*/ 135 h 135"/>
                <a:gd name="T8" fmla="*/ 62 w 62"/>
                <a:gd name="T9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5"/>
                  </a:moveTo>
                  <a:lnTo>
                    <a:pt x="48" y="0"/>
                  </a:lnTo>
                  <a:lnTo>
                    <a:pt x="0" y="130"/>
                  </a:lnTo>
                  <a:lnTo>
                    <a:pt x="13" y="135"/>
                  </a:lnTo>
                  <a:lnTo>
                    <a:pt x="6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24">
              <a:extLst>
                <a:ext uri="{FF2B5EF4-FFF2-40B4-BE49-F238E27FC236}">
                  <a16:creationId xmlns="" xmlns:a16="http://schemas.microsoft.com/office/drawing/2014/main" id="{4F1E61DF-12B4-3642-81A8-09FDA6E34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147638"/>
              <a:ext cx="79375" cy="219075"/>
            </a:xfrm>
            <a:custGeom>
              <a:avLst/>
              <a:gdLst>
                <a:gd name="T0" fmla="*/ 50 w 50"/>
                <a:gd name="T1" fmla="*/ 3 h 138"/>
                <a:gd name="T2" fmla="*/ 37 w 50"/>
                <a:gd name="T3" fmla="*/ 0 h 138"/>
                <a:gd name="T4" fmla="*/ 0 w 50"/>
                <a:gd name="T5" fmla="*/ 134 h 138"/>
                <a:gd name="T6" fmla="*/ 14 w 50"/>
                <a:gd name="T7" fmla="*/ 138 h 138"/>
                <a:gd name="T8" fmla="*/ 50 w 50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3"/>
                  </a:moveTo>
                  <a:lnTo>
                    <a:pt x="37" y="0"/>
                  </a:lnTo>
                  <a:lnTo>
                    <a:pt x="0" y="134"/>
                  </a:lnTo>
                  <a:lnTo>
                    <a:pt x="14" y="138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25">
              <a:extLst>
                <a:ext uri="{FF2B5EF4-FFF2-40B4-BE49-F238E27FC236}">
                  <a16:creationId xmlns="" xmlns:a16="http://schemas.microsoft.com/office/drawing/2014/main" id="{FD9E9D00-AA87-FE4B-BFFA-3EF0F5B95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63500"/>
              <a:ext cx="61913" cy="222250"/>
            </a:xfrm>
            <a:custGeom>
              <a:avLst/>
              <a:gdLst>
                <a:gd name="T0" fmla="*/ 39 w 39"/>
                <a:gd name="T1" fmla="*/ 3 h 140"/>
                <a:gd name="T2" fmla="*/ 25 w 39"/>
                <a:gd name="T3" fmla="*/ 0 h 140"/>
                <a:gd name="T4" fmla="*/ 0 w 39"/>
                <a:gd name="T5" fmla="*/ 138 h 140"/>
                <a:gd name="T6" fmla="*/ 14 w 39"/>
                <a:gd name="T7" fmla="*/ 140 h 140"/>
                <a:gd name="T8" fmla="*/ 39 w 39"/>
                <a:gd name="T9" fmla="*/ 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3"/>
                  </a:moveTo>
                  <a:lnTo>
                    <a:pt x="25" y="0"/>
                  </a:lnTo>
                  <a:lnTo>
                    <a:pt x="0" y="138"/>
                  </a:lnTo>
                  <a:lnTo>
                    <a:pt x="14" y="140"/>
                  </a:lnTo>
                  <a:lnTo>
                    <a:pt x="3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26">
              <a:extLst>
                <a:ext uri="{FF2B5EF4-FFF2-40B4-BE49-F238E27FC236}">
                  <a16:creationId xmlns="" xmlns:a16="http://schemas.microsoft.com/office/drawing/2014/main" id="{1B72927E-085C-C541-AF62-FAF493FBE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14288"/>
              <a:ext cx="44450" cy="222250"/>
            </a:xfrm>
            <a:custGeom>
              <a:avLst/>
              <a:gdLst>
                <a:gd name="T0" fmla="*/ 28 w 28"/>
                <a:gd name="T1" fmla="*/ 2 h 140"/>
                <a:gd name="T2" fmla="*/ 13 w 28"/>
                <a:gd name="T3" fmla="*/ 0 h 140"/>
                <a:gd name="T4" fmla="*/ 0 w 28"/>
                <a:gd name="T5" fmla="*/ 140 h 140"/>
                <a:gd name="T6" fmla="*/ 14 w 28"/>
                <a:gd name="T7" fmla="*/ 140 h 140"/>
                <a:gd name="T8" fmla="*/ 28 w 28"/>
                <a:gd name="T9" fmla="*/ 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2"/>
                  </a:moveTo>
                  <a:lnTo>
                    <a:pt x="13" y="0"/>
                  </a:lnTo>
                  <a:lnTo>
                    <a:pt x="0" y="140"/>
                  </a:lnTo>
                  <a:lnTo>
                    <a:pt x="14" y="14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ectangle 27">
              <a:extLst>
                <a:ext uri="{FF2B5EF4-FFF2-40B4-BE49-F238E27FC236}">
                  <a16:creationId xmlns="" xmlns:a16="http://schemas.microsoft.com/office/drawing/2014/main" id="{02E32350-8F41-C74A-9485-2F4BCA3B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1" y="0"/>
              <a:ext cx="25400" cy="219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28">
              <a:extLst>
                <a:ext uri="{FF2B5EF4-FFF2-40B4-BE49-F238E27FC236}">
                  <a16:creationId xmlns="" xmlns:a16="http://schemas.microsoft.com/office/drawing/2014/main" id="{8343D30B-19B2-7044-946C-86BFA53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14288"/>
              <a:ext cx="44450" cy="222250"/>
            </a:xfrm>
            <a:custGeom>
              <a:avLst/>
              <a:gdLst>
                <a:gd name="T0" fmla="*/ 28 w 28"/>
                <a:gd name="T1" fmla="*/ 140 h 140"/>
                <a:gd name="T2" fmla="*/ 15 w 28"/>
                <a:gd name="T3" fmla="*/ 0 h 140"/>
                <a:gd name="T4" fmla="*/ 0 w 28"/>
                <a:gd name="T5" fmla="*/ 2 h 140"/>
                <a:gd name="T6" fmla="*/ 12 w 28"/>
                <a:gd name="T7" fmla="*/ 140 h 140"/>
                <a:gd name="T8" fmla="*/ 28 w 28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140"/>
                  </a:moveTo>
                  <a:lnTo>
                    <a:pt x="15" y="0"/>
                  </a:lnTo>
                  <a:lnTo>
                    <a:pt x="0" y="2"/>
                  </a:lnTo>
                  <a:lnTo>
                    <a:pt x="12" y="140"/>
                  </a:ln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29">
              <a:extLst>
                <a:ext uri="{FF2B5EF4-FFF2-40B4-BE49-F238E27FC236}">
                  <a16:creationId xmlns="" xmlns:a16="http://schemas.microsoft.com/office/drawing/2014/main" id="{52596184-DB51-5744-99CC-77056DB68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63500"/>
              <a:ext cx="61913" cy="222250"/>
            </a:xfrm>
            <a:custGeom>
              <a:avLst/>
              <a:gdLst>
                <a:gd name="T0" fmla="*/ 39 w 39"/>
                <a:gd name="T1" fmla="*/ 138 h 140"/>
                <a:gd name="T2" fmla="*/ 14 w 39"/>
                <a:gd name="T3" fmla="*/ 0 h 140"/>
                <a:gd name="T4" fmla="*/ 0 w 39"/>
                <a:gd name="T5" fmla="*/ 3 h 140"/>
                <a:gd name="T6" fmla="*/ 25 w 39"/>
                <a:gd name="T7" fmla="*/ 140 h 140"/>
                <a:gd name="T8" fmla="*/ 39 w 39"/>
                <a:gd name="T9" fmla="*/ 13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25" y="140"/>
                  </a:lnTo>
                  <a:lnTo>
                    <a:pt x="39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30">
              <a:extLst>
                <a:ext uri="{FF2B5EF4-FFF2-40B4-BE49-F238E27FC236}">
                  <a16:creationId xmlns="" xmlns:a16="http://schemas.microsoft.com/office/drawing/2014/main" id="{3739916B-3B9F-E34E-A3CF-FEC7718D6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147638"/>
              <a:ext cx="79375" cy="219075"/>
            </a:xfrm>
            <a:custGeom>
              <a:avLst/>
              <a:gdLst>
                <a:gd name="T0" fmla="*/ 50 w 50"/>
                <a:gd name="T1" fmla="*/ 134 h 138"/>
                <a:gd name="T2" fmla="*/ 13 w 50"/>
                <a:gd name="T3" fmla="*/ 0 h 138"/>
                <a:gd name="T4" fmla="*/ 0 w 50"/>
                <a:gd name="T5" fmla="*/ 3 h 138"/>
                <a:gd name="T6" fmla="*/ 36 w 50"/>
                <a:gd name="T7" fmla="*/ 138 h 138"/>
                <a:gd name="T8" fmla="*/ 50 w 50"/>
                <a:gd name="T9" fmla="*/ 1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134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36" y="138"/>
                  </a:lnTo>
                  <a:lnTo>
                    <a:pt x="5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31">
              <a:extLst>
                <a:ext uri="{FF2B5EF4-FFF2-40B4-BE49-F238E27FC236}">
                  <a16:creationId xmlns="" xmlns:a16="http://schemas.microsoft.com/office/drawing/2014/main" id="{5B051B7A-2258-A54C-A641-498A71C15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263525"/>
              <a:ext cx="98425" cy="214313"/>
            </a:xfrm>
            <a:custGeom>
              <a:avLst/>
              <a:gdLst>
                <a:gd name="T0" fmla="*/ 62 w 62"/>
                <a:gd name="T1" fmla="*/ 130 h 135"/>
                <a:gd name="T2" fmla="*/ 14 w 62"/>
                <a:gd name="T3" fmla="*/ 0 h 135"/>
                <a:gd name="T4" fmla="*/ 0 w 62"/>
                <a:gd name="T5" fmla="*/ 5 h 135"/>
                <a:gd name="T6" fmla="*/ 49 w 62"/>
                <a:gd name="T7" fmla="*/ 135 h 135"/>
                <a:gd name="T8" fmla="*/ 62 w 62"/>
                <a:gd name="T9" fmla="*/ 13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13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9" y="135"/>
                  </a:lnTo>
                  <a:lnTo>
                    <a:pt x="62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32">
              <a:extLst>
                <a:ext uri="{FF2B5EF4-FFF2-40B4-BE49-F238E27FC236}">
                  <a16:creationId xmlns="" xmlns:a16="http://schemas.microsoft.com/office/drawing/2014/main" id="{7E5FBD77-6E3C-DF4B-8BBB-258BE1B14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588963"/>
              <a:ext cx="133350" cy="201613"/>
            </a:xfrm>
            <a:custGeom>
              <a:avLst/>
              <a:gdLst>
                <a:gd name="T0" fmla="*/ 84 w 84"/>
                <a:gd name="T1" fmla="*/ 119 h 127"/>
                <a:gd name="T2" fmla="*/ 12 w 84"/>
                <a:gd name="T3" fmla="*/ 0 h 127"/>
                <a:gd name="T4" fmla="*/ 0 w 84"/>
                <a:gd name="T5" fmla="*/ 8 h 127"/>
                <a:gd name="T6" fmla="*/ 71 w 84"/>
                <a:gd name="T7" fmla="*/ 127 h 127"/>
                <a:gd name="T8" fmla="*/ 84 w 84"/>
                <a:gd name="T9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119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1" y="127"/>
                  </a:lnTo>
                  <a:lnTo>
                    <a:pt x="8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 33">
              <a:extLst>
                <a:ext uri="{FF2B5EF4-FFF2-40B4-BE49-F238E27FC236}">
                  <a16:creationId xmlns="" xmlns:a16="http://schemas.microsoft.com/office/drawing/2014/main" id="{06D4DB3C-8AA3-F14E-80AF-E6F443F6F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795338"/>
              <a:ext cx="147638" cy="192088"/>
            </a:xfrm>
            <a:custGeom>
              <a:avLst/>
              <a:gdLst>
                <a:gd name="T0" fmla="*/ 93 w 93"/>
                <a:gd name="T1" fmla="*/ 112 h 121"/>
                <a:gd name="T2" fmla="*/ 13 w 93"/>
                <a:gd name="T3" fmla="*/ 0 h 121"/>
                <a:gd name="T4" fmla="*/ 0 w 93"/>
                <a:gd name="T5" fmla="*/ 8 h 121"/>
                <a:gd name="T6" fmla="*/ 83 w 93"/>
                <a:gd name="T7" fmla="*/ 121 h 121"/>
                <a:gd name="T8" fmla="*/ 93 w 93"/>
                <a:gd name="T9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11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83" y="121"/>
                  </a:lnTo>
                  <a:lnTo>
                    <a:pt x="93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34">
              <a:extLst>
                <a:ext uri="{FF2B5EF4-FFF2-40B4-BE49-F238E27FC236}">
                  <a16:creationId xmlns="" xmlns:a16="http://schemas.microsoft.com/office/drawing/2014/main" id="{4B784F20-E7AA-CC4D-AF1B-BD1996C6B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1030288"/>
              <a:ext cx="161925" cy="180975"/>
            </a:xfrm>
            <a:custGeom>
              <a:avLst/>
              <a:gdLst>
                <a:gd name="T0" fmla="*/ 102 w 102"/>
                <a:gd name="T1" fmla="*/ 105 h 114"/>
                <a:gd name="T2" fmla="*/ 10 w 102"/>
                <a:gd name="T3" fmla="*/ 0 h 114"/>
                <a:gd name="T4" fmla="*/ 0 w 102"/>
                <a:gd name="T5" fmla="*/ 9 h 114"/>
                <a:gd name="T6" fmla="*/ 91 w 102"/>
                <a:gd name="T7" fmla="*/ 114 h 114"/>
                <a:gd name="T8" fmla="*/ 102 w 102"/>
                <a:gd name="T9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02" y="105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91" y="114"/>
                  </a:lnTo>
                  <a:lnTo>
                    <a:pt x="10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35">
              <a:extLst>
                <a:ext uri="{FF2B5EF4-FFF2-40B4-BE49-F238E27FC236}">
                  <a16:creationId xmlns="" xmlns:a16="http://schemas.microsoft.com/office/drawing/2014/main" id="{1CFDF2DC-B68F-9649-96F0-447EBEBEF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1" y="1289050"/>
              <a:ext cx="177800" cy="169863"/>
            </a:xfrm>
            <a:custGeom>
              <a:avLst/>
              <a:gdLst>
                <a:gd name="T0" fmla="*/ 112 w 112"/>
                <a:gd name="T1" fmla="*/ 97 h 107"/>
                <a:gd name="T2" fmla="*/ 11 w 112"/>
                <a:gd name="T3" fmla="*/ 0 h 107"/>
                <a:gd name="T4" fmla="*/ 0 w 112"/>
                <a:gd name="T5" fmla="*/ 10 h 107"/>
                <a:gd name="T6" fmla="*/ 101 w 112"/>
                <a:gd name="T7" fmla="*/ 107 h 107"/>
                <a:gd name="T8" fmla="*/ 112 w 112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2" y="97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01" y="107"/>
                  </a:lnTo>
                  <a:lnTo>
                    <a:pt x="1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36">
              <a:extLst>
                <a:ext uri="{FF2B5EF4-FFF2-40B4-BE49-F238E27FC236}">
                  <a16:creationId xmlns="" xmlns:a16="http://schemas.microsoft.com/office/drawing/2014/main" id="{3D267F84-5E10-514C-BDD1-B6AB519A1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1574800"/>
              <a:ext cx="187325" cy="153988"/>
            </a:xfrm>
            <a:custGeom>
              <a:avLst/>
              <a:gdLst>
                <a:gd name="T0" fmla="*/ 118 w 118"/>
                <a:gd name="T1" fmla="*/ 86 h 97"/>
                <a:gd name="T2" fmla="*/ 9 w 118"/>
                <a:gd name="T3" fmla="*/ 0 h 97"/>
                <a:gd name="T4" fmla="*/ 0 w 118"/>
                <a:gd name="T5" fmla="*/ 10 h 97"/>
                <a:gd name="T6" fmla="*/ 109 w 118"/>
                <a:gd name="T7" fmla="*/ 97 h 97"/>
                <a:gd name="T8" fmla="*/ 118 w 118"/>
                <a:gd name="T9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118" y="86"/>
                  </a:moveTo>
                  <a:lnTo>
                    <a:pt x="9" y="0"/>
                  </a:lnTo>
                  <a:lnTo>
                    <a:pt x="0" y="10"/>
                  </a:lnTo>
                  <a:lnTo>
                    <a:pt x="109" y="97"/>
                  </a:lnTo>
                  <a:lnTo>
                    <a:pt x="11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 37">
              <a:extLst>
                <a:ext uri="{FF2B5EF4-FFF2-40B4-BE49-F238E27FC236}">
                  <a16:creationId xmlns="" xmlns:a16="http://schemas.microsoft.com/office/drawing/2014/main" id="{FC003D79-9DF7-6444-91AB-44D4D0589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1876425"/>
              <a:ext cx="196850" cy="141288"/>
            </a:xfrm>
            <a:custGeom>
              <a:avLst/>
              <a:gdLst>
                <a:gd name="T0" fmla="*/ 124 w 124"/>
                <a:gd name="T1" fmla="*/ 78 h 89"/>
                <a:gd name="T2" fmla="*/ 7 w 124"/>
                <a:gd name="T3" fmla="*/ 0 h 89"/>
                <a:gd name="T4" fmla="*/ 0 w 124"/>
                <a:gd name="T5" fmla="*/ 13 h 89"/>
                <a:gd name="T6" fmla="*/ 116 w 124"/>
                <a:gd name="T7" fmla="*/ 89 h 89"/>
                <a:gd name="T8" fmla="*/ 124 w 124"/>
                <a:gd name="T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124" y="78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16" y="89"/>
                  </a:lnTo>
                  <a:lnTo>
                    <a:pt x="12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38">
              <a:extLst>
                <a:ext uri="{FF2B5EF4-FFF2-40B4-BE49-F238E27FC236}">
                  <a16:creationId xmlns="" xmlns:a16="http://schemas.microsoft.com/office/drawing/2014/main" id="{2F31E56B-154E-7141-B107-0EFFD133B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2200275"/>
              <a:ext cx="207963" cy="125413"/>
            </a:xfrm>
            <a:custGeom>
              <a:avLst/>
              <a:gdLst>
                <a:gd name="T0" fmla="*/ 131 w 131"/>
                <a:gd name="T1" fmla="*/ 66 h 79"/>
                <a:gd name="T2" fmla="*/ 7 w 131"/>
                <a:gd name="T3" fmla="*/ 0 h 79"/>
                <a:gd name="T4" fmla="*/ 0 w 131"/>
                <a:gd name="T5" fmla="*/ 14 h 79"/>
                <a:gd name="T6" fmla="*/ 123 w 131"/>
                <a:gd name="T7" fmla="*/ 79 h 79"/>
                <a:gd name="T8" fmla="*/ 131 w 131"/>
                <a:gd name="T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31" y="66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123" y="79"/>
                  </a:lnTo>
                  <a:lnTo>
                    <a:pt x="131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39">
              <a:extLst>
                <a:ext uri="{FF2B5EF4-FFF2-40B4-BE49-F238E27FC236}">
                  <a16:creationId xmlns="" xmlns:a16="http://schemas.microsoft.com/office/drawing/2014/main" id="{FA2E8179-93BE-1843-B494-88035DDA0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2540000"/>
              <a:ext cx="212725" cy="107950"/>
            </a:xfrm>
            <a:custGeom>
              <a:avLst/>
              <a:gdLst>
                <a:gd name="T0" fmla="*/ 134 w 134"/>
                <a:gd name="T1" fmla="*/ 56 h 68"/>
                <a:gd name="T2" fmla="*/ 6 w 134"/>
                <a:gd name="T3" fmla="*/ 0 h 68"/>
                <a:gd name="T4" fmla="*/ 0 w 134"/>
                <a:gd name="T5" fmla="*/ 14 h 68"/>
                <a:gd name="T6" fmla="*/ 129 w 134"/>
                <a:gd name="T7" fmla="*/ 68 h 68"/>
                <a:gd name="T8" fmla="*/ 134 w 134"/>
                <a:gd name="T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134" y="56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29" y="68"/>
                  </a:lnTo>
                  <a:lnTo>
                    <a:pt x="13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40">
              <a:extLst>
                <a:ext uri="{FF2B5EF4-FFF2-40B4-BE49-F238E27FC236}">
                  <a16:creationId xmlns="" xmlns:a16="http://schemas.microsoft.com/office/drawing/2014/main" id="{1F503AB6-7501-5045-8151-50AFD246B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2892425"/>
              <a:ext cx="215900" cy="90488"/>
            </a:xfrm>
            <a:custGeom>
              <a:avLst/>
              <a:gdLst>
                <a:gd name="T0" fmla="*/ 136 w 136"/>
                <a:gd name="T1" fmla="*/ 43 h 57"/>
                <a:gd name="T2" fmla="*/ 3 w 136"/>
                <a:gd name="T3" fmla="*/ 0 h 57"/>
                <a:gd name="T4" fmla="*/ 0 w 136"/>
                <a:gd name="T5" fmla="*/ 14 h 57"/>
                <a:gd name="T6" fmla="*/ 132 w 136"/>
                <a:gd name="T7" fmla="*/ 57 h 57"/>
                <a:gd name="T8" fmla="*/ 136 w 136"/>
                <a:gd name="T9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136" y="43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2" y="57"/>
                  </a:lnTo>
                  <a:lnTo>
                    <a:pt x="13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 41">
              <a:extLst>
                <a:ext uri="{FF2B5EF4-FFF2-40B4-BE49-F238E27FC236}">
                  <a16:creationId xmlns="" xmlns:a16="http://schemas.microsoft.com/office/drawing/2014/main" id="{DFF34851-CD4C-9048-B975-B7CEFA09D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3625850"/>
              <a:ext cx="223838" cy="53975"/>
            </a:xfrm>
            <a:custGeom>
              <a:avLst/>
              <a:gdLst>
                <a:gd name="T0" fmla="*/ 141 w 141"/>
                <a:gd name="T1" fmla="*/ 20 h 34"/>
                <a:gd name="T2" fmla="*/ 3 w 141"/>
                <a:gd name="T3" fmla="*/ 0 h 34"/>
                <a:gd name="T4" fmla="*/ 0 w 141"/>
                <a:gd name="T5" fmla="*/ 16 h 34"/>
                <a:gd name="T6" fmla="*/ 138 w 141"/>
                <a:gd name="T7" fmla="*/ 34 h 34"/>
                <a:gd name="T8" fmla="*/ 141 w 14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141" y="20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38" y="34"/>
                  </a:lnTo>
                  <a:lnTo>
                    <a:pt x="1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42">
              <a:extLst>
                <a:ext uri="{FF2B5EF4-FFF2-40B4-BE49-F238E27FC236}">
                  <a16:creationId xmlns="" xmlns:a16="http://schemas.microsoft.com/office/drawing/2014/main" id="{30D15E45-8761-3845-BA07-0EB0F12C2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003675"/>
              <a:ext cx="222250" cy="31750"/>
            </a:xfrm>
            <a:custGeom>
              <a:avLst/>
              <a:gdLst>
                <a:gd name="T0" fmla="*/ 140 w 140"/>
                <a:gd name="T1" fmla="*/ 6 h 20"/>
                <a:gd name="T2" fmla="*/ 0 w 140"/>
                <a:gd name="T3" fmla="*/ 0 h 20"/>
                <a:gd name="T4" fmla="*/ 0 w 140"/>
                <a:gd name="T5" fmla="*/ 14 h 20"/>
                <a:gd name="T6" fmla="*/ 140 w 140"/>
                <a:gd name="T7" fmla="*/ 20 h 20"/>
                <a:gd name="T8" fmla="*/ 140 w 14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6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40" y="20"/>
                  </a:lnTo>
                  <a:lnTo>
                    <a:pt x="14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43">
              <a:extLst>
                <a:ext uri="{FF2B5EF4-FFF2-40B4-BE49-F238E27FC236}">
                  <a16:creationId xmlns="" xmlns:a16="http://schemas.microsoft.com/office/drawing/2014/main" id="{9A0E8E27-9312-7E47-9094-EEE3B9B7E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370388"/>
              <a:ext cx="222250" cy="31750"/>
            </a:xfrm>
            <a:custGeom>
              <a:avLst/>
              <a:gdLst>
                <a:gd name="T0" fmla="*/ 140 w 140"/>
                <a:gd name="T1" fmla="*/ 0 h 20"/>
                <a:gd name="T2" fmla="*/ 0 w 140"/>
                <a:gd name="T3" fmla="*/ 6 h 20"/>
                <a:gd name="T4" fmla="*/ 0 w 140"/>
                <a:gd name="T5" fmla="*/ 20 h 20"/>
                <a:gd name="T6" fmla="*/ 140 w 140"/>
                <a:gd name="T7" fmla="*/ 14 h 20"/>
                <a:gd name="T8" fmla="*/ 140 w 14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0"/>
                  </a:moveTo>
                  <a:lnTo>
                    <a:pt x="0" y="6"/>
                  </a:lnTo>
                  <a:lnTo>
                    <a:pt x="0" y="20"/>
                  </a:lnTo>
                  <a:lnTo>
                    <a:pt x="140" y="14"/>
                  </a:ln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44">
              <a:extLst>
                <a:ext uri="{FF2B5EF4-FFF2-40B4-BE49-F238E27FC236}">
                  <a16:creationId xmlns="" xmlns:a16="http://schemas.microsoft.com/office/drawing/2014/main" id="{216D5917-4352-E643-A6EF-459D6EDB0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4727575"/>
              <a:ext cx="223838" cy="50800"/>
            </a:xfrm>
            <a:custGeom>
              <a:avLst/>
              <a:gdLst>
                <a:gd name="T0" fmla="*/ 138 w 141"/>
                <a:gd name="T1" fmla="*/ 0 h 32"/>
                <a:gd name="T2" fmla="*/ 0 w 141"/>
                <a:gd name="T3" fmla="*/ 18 h 32"/>
                <a:gd name="T4" fmla="*/ 2 w 141"/>
                <a:gd name="T5" fmla="*/ 32 h 32"/>
                <a:gd name="T6" fmla="*/ 141 w 141"/>
                <a:gd name="T7" fmla="*/ 14 h 32"/>
                <a:gd name="T8" fmla="*/ 138 w 1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138" y="0"/>
                  </a:moveTo>
                  <a:lnTo>
                    <a:pt x="0" y="18"/>
                  </a:lnTo>
                  <a:lnTo>
                    <a:pt x="2" y="32"/>
                  </a:lnTo>
                  <a:lnTo>
                    <a:pt x="141" y="14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45">
              <a:extLst>
                <a:ext uri="{FF2B5EF4-FFF2-40B4-BE49-F238E27FC236}">
                  <a16:creationId xmlns="" xmlns:a16="http://schemas.microsoft.com/office/drawing/2014/main" id="{6DDB6559-66FF-1745-9A70-61D10448C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1" y="5076825"/>
              <a:ext cx="222250" cy="71438"/>
            </a:xfrm>
            <a:custGeom>
              <a:avLst/>
              <a:gdLst>
                <a:gd name="T0" fmla="*/ 137 w 140"/>
                <a:gd name="T1" fmla="*/ 0 h 45"/>
                <a:gd name="T2" fmla="*/ 0 w 140"/>
                <a:gd name="T3" fmla="*/ 31 h 45"/>
                <a:gd name="T4" fmla="*/ 3 w 140"/>
                <a:gd name="T5" fmla="*/ 45 h 45"/>
                <a:gd name="T6" fmla="*/ 140 w 140"/>
                <a:gd name="T7" fmla="*/ 14 h 45"/>
                <a:gd name="T8" fmla="*/ 137 w 14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137" y="0"/>
                  </a:moveTo>
                  <a:lnTo>
                    <a:pt x="0" y="31"/>
                  </a:lnTo>
                  <a:lnTo>
                    <a:pt x="3" y="45"/>
                  </a:lnTo>
                  <a:lnTo>
                    <a:pt x="140" y="14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46">
              <a:extLst>
                <a:ext uri="{FF2B5EF4-FFF2-40B4-BE49-F238E27FC236}">
                  <a16:creationId xmlns="" xmlns:a16="http://schemas.microsoft.com/office/drawing/2014/main" id="{CA897165-850E-D145-B2C8-661AC017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5421313"/>
              <a:ext cx="215900" cy="92075"/>
            </a:xfrm>
            <a:custGeom>
              <a:avLst/>
              <a:gdLst>
                <a:gd name="T0" fmla="*/ 132 w 136"/>
                <a:gd name="T1" fmla="*/ 0 h 58"/>
                <a:gd name="T2" fmla="*/ 0 w 136"/>
                <a:gd name="T3" fmla="*/ 44 h 58"/>
                <a:gd name="T4" fmla="*/ 3 w 136"/>
                <a:gd name="T5" fmla="*/ 58 h 58"/>
                <a:gd name="T6" fmla="*/ 136 w 136"/>
                <a:gd name="T7" fmla="*/ 14 h 58"/>
                <a:gd name="T8" fmla="*/ 132 w 13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132" y="0"/>
                  </a:moveTo>
                  <a:lnTo>
                    <a:pt x="0" y="44"/>
                  </a:lnTo>
                  <a:lnTo>
                    <a:pt x="3" y="58"/>
                  </a:lnTo>
                  <a:lnTo>
                    <a:pt x="136" y="1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47">
              <a:extLst>
                <a:ext uri="{FF2B5EF4-FFF2-40B4-BE49-F238E27FC236}">
                  <a16:creationId xmlns="" xmlns:a16="http://schemas.microsoft.com/office/drawing/2014/main" id="{DD79C724-0314-3041-A0B3-67A814E2C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5756275"/>
              <a:ext cx="212725" cy="109538"/>
            </a:xfrm>
            <a:custGeom>
              <a:avLst/>
              <a:gdLst>
                <a:gd name="T0" fmla="*/ 129 w 134"/>
                <a:gd name="T1" fmla="*/ 0 h 69"/>
                <a:gd name="T2" fmla="*/ 0 w 134"/>
                <a:gd name="T3" fmla="*/ 56 h 69"/>
                <a:gd name="T4" fmla="*/ 6 w 134"/>
                <a:gd name="T5" fmla="*/ 69 h 69"/>
                <a:gd name="T6" fmla="*/ 134 w 134"/>
                <a:gd name="T7" fmla="*/ 14 h 69"/>
                <a:gd name="T8" fmla="*/ 129 w 1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129" y="0"/>
                  </a:moveTo>
                  <a:lnTo>
                    <a:pt x="0" y="56"/>
                  </a:lnTo>
                  <a:lnTo>
                    <a:pt x="6" y="69"/>
                  </a:lnTo>
                  <a:lnTo>
                    <a:pt x="134" y="14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48">
              <a:extLst>
                <a:ext uri="{FF2B5EF4-FFF2-40B4-BE49-F238E27FC236}">
                  <a16:creationId xmlns="" xmlns:a16="http://schemas.microsoft.com/office/drawing/2014/main" id="{50E13C25-76AA-AA4E-9430-372D83D44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6080125"/>
              <a:ext cx="207963" cy="125413"/>
            </a:xfrm>
            <a:custGeom>
              <a:avLst/>
              <a:gdLst>
                <a:gd name="T0" fmla="*/ 123 w 131"/>
                <a:gd name="T1" fmla="*/ 0 h 79"/>
                <a:gd name="T2" fmla="*/ 0 w 131"/>
                <a:gd name="T3" fmla="*/ 66 h 79"/>
                <a:gd name="T4" fmla="*/ 7 w 131"/>
                <a:gd name="T5" fmla="*/ 79 h 79"/>
                <a:gd name="T6" fmla="*/ 131 w 131"/>
                <a:gd name="T7" fmla="*/ 12 h 79"/>
                <a:gd name="T8" fmla="*/ 123 w 13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23" y="0"/>
                  </a:moveTo>
                  <a:lnTo>
                    <a:pt x="0" y="66"/>
                  </a:lnTo>
                  <a:lnTo>
                    <a:pt x="7" y="79"/>
                  </a:lnTo>
                  <a:lnTo>
                    <a:pt x="131" y="12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49">
              <a:extLst>
                <a:ext uri="{FF2B5EF4-FFF2-40B4-BE49-F238E27FC236}">
                  <a16:creationId xmlns="" xmlns:a16="http://schemas.microsoft.com/office/drawing/2014/main" id="{C117D35E-18F6-E54A-9766-0669518B8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6388100"/>
              <a:ext cx="196850" cy="139700"/>
            </a:xfrm>
            <a:custGeom>
              <a:avLst/>
              <a:gdLst>
                <a:gd name="T0" fmla="*/ 116 w 124"/>
                <a:gd name="T1" fmla="*/ 0 h 88"/>
                <a:gd name="T2" fmla="*/ 0 w 124"/>
                <a:gd name="T3" fmla="*/ 76 h 88"/>
                <a:gd name="T4" fmla="*/ 7 w 124"/>
                <a:gd name="T5" fmla="*/ 88 h 88"/>
                <a:gd name="T6" fmla="*/ 124 w 124"/>
                <a:gd name="T7" fmla="*/ 12 h 88"/>
                <a:gd name="T8" fmla="*/ 116 w 12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116" y="0"/>
                  </a:moveTo>
                  <a:lnTo>
                    <a:pt x="0" y="76"/>
                  </a:lnTo>
                  <a:lnTo>
                    <a:pt x="7" y="88"/>
                  </a:lnTo>
                  <a:lnTo>
                    <a:pt x="124" y="1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50">
              <a:extLst>
                <a:ext uri="{FF2B5EF4-FFF2-40B4-BE49-F238E27FC236}">
                  <a16:creationId xmlns="" xmlns:a16="http://schemas.microsoft.com/office/drawing/2014/main" id="{A6AB01C4-369B-F74D-B2F5-65182281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909638"/>
              <a:ext cx="157163" cy="187325"/>
            </a:xfrm>
            <a:custGeom>
              <a:avLst/>
              <a:gdLst>
                <a:gd name="T0" fmla="*/ 12 w 99"/>
                <a:gd name="T1" fmla="*/ 118 h 118"/>
                <a:gd name="T2" fmla="*/ 99 w 99"/>
                <a:gd name="T3" fmla="*/ 9 h 118"/>
                <a:gd name="T4" fmla="*/ 87 w 99"/>
                <a:gd name="T5" fmla="*/ 0 h 118"/>
                <a:gd name="T6" fmla="*/ 0 w 99"/>
                <a:gd name="T7" fmla="*/ 108 h 118"/>
                <a:gd name="T8" fmla="*/ 12 w 99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12" y="118"/>
                  </a:moveTo>
                  <a:lnTo>
                    <a:pt x="99" y="9"/>
                  </a:lnTo>
                  <a:lnTo>
                    <a:pt x="87" y="0"/>
                  </a:lnTo>
                  <a:lnTo>
                    <a:pt x="0" y="108"/>
                  </a:lnTo>
                  <a:lnTo>
                    <a:pt x="1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 51">
              <a:extLst>
                <a:ext uri="{FF2B5EF4-FFF2-40B4-BE49-F238E27FC236}">
                  <a16:creationId xmlns="" xmlns:a16="http://schemas.microsoft.com/office/drawing/2014/main" id="{509BE5FF-427E-4A4F-A854-35479EB30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038" y="4189413"/>
              <a:ext cx="222250" cy="25400"/>
            </a:xfrm>
            <a:custGeom>
              <a:avLst/>
              <a:gdLst>
                <a:gd name="T0" fmla="*/ 0 w 140"/>
                <a:gd name="T1" fmla="*/ 0 h 16"/>
                <a:gd name="T2" fmla="*/ 0 w 140"/>
                <a:gd name="T3" fmla="*/ 16 h 16"/>
                <a:gd name="T4" fmla="*/ 140 w 140"/>
                <a:gd name="T5" fmla="*/ 16 h 16"/>
                <a:gd name="T6" fmla="*/ 140 w 140"/>
                <a:gd name="T7" fmla="*/ 2 h 16"/>
                <a:gd name="T8" fmla="*/ 0 w 14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">
                  <a:moveTo>
                    <a:pt x="0" y="0"/>
                  </a:moveTo>
                  <a:lnTo>
                    <a:pt x="0" y="16"/>
                  </a:lnTo>
                  <a:lnTo>
                    <a:pt x="140" y="16"/>
                  </a:lnTo>
                  <a:lnTo>
                    <a:pt x="14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52">
              <a:extLst>
                <a:ext uri="{FF2B5EF4-FFF2-40B4-BE49-F238E27FC236}">
                  <a16:creationId xmlns="" xmlns:a16="http://schemas.microsoft.com/office/drawing/2014/main" id="{FEC5BF1E-B808-2345-A212-68E33DD0C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1" y="101600"/>
              <a:ext cx="71438" cy="220663"/>
            </a:xfrm>
            <a:custGeom>
              <a:avLst/>
              <a:gdLst>
                <a:gd name="T0" fmla="*/ 45 w 45"/>
                <a:gd name="T1" fmla="*/ 136 h 139"/>
                <a:gd name="T2" fmla="*/ 14 w 45"/>
                <a:gd name="T3" fmla="*/ 0 h 139"/>
                <a:gd name="T4" fmla="*/ 0 w 45"/>
                <a:gd name="T5" fmla="*/ 3 h 139"/>
                <a:gd name="T6" fmla="*/ 31 w 45"/>
                <a:gd name="T7" fmla="*/ 139 h 139"/>
                <a:gd name="T8" fmla="*/ 45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45" y="136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31" y="139"/>
                  </a:lnTo>
                  <a:lnTo>
                    <a:pt x="45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53">
              <a:extLst>
                <a:ext uri="{FF2B5EF4-FFF2-40B4-BE49-F238E27FC236}">
                  <a16:creationId xmlns="" xmlns:a16="http://schemas.microsoft.com/office/drawing/2014/main" id="{28CFD2C0-3F5F-2345-B33D-980E9CA56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2370138"/>
              <a:ext cx="209550" cy="115888"/>
            </a:xfrm>
            <a:custGeom>
              <a:avLst/>
              <a:gdLst>
                <a:gd name="T0" fmla="*/ 132 w 132"/>
                <a:gd name="T1" fmla="*/ 60 h 73"/>
                <a:gd name="T2" fmla="*/ 6 w 132"/>
                <a:gd name="T3" fmla="*/ 0 h 73"/>
                <a:gd name="T4" fmla="*/ 0 w 132"/>
                <a:gd name="T5" fmla="*/ 12 h 73"/>
                <a:gd name="T6" fmla="*/ 126 w 132"/>
                <a:gd name="T7" fmla="*/ 73 h 73"/>
                <a:gd name="T8" fmla="*/ 132 w 132"/>
                <a:gd name="T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132" y="6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126" y="73"/>
                  </a:lnTo>
                  <a:lnTo>
                    <a:pt x="13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54">
              <a:extLst>
                <a:ext uri="{FF2B5EF4-FFF2-40B4-BE49-F238E27FC236}">
                  <a16:creationId xmlns="" xmlns:a16="http://schemas.microsoft.com/office/drawing/2014/main" id="{1E696B18-6C35-DF44-81EE-44A8D9AE9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5919788"/>
              <a:ext cx="209550" cy="117475"/>
            </a:xfrm>
            <a:custGeom>
              <a:avLst/>
              <a:gdLst>
                <a:gd name="T0" fmla="*/ 126 w 132"/>
                <a:gd name="T1" fmla="*/ 0 h 74"/>
                <a:gd name="T2" fmla="*/ 0 w 132"/>
                <a:gd name="T3" fmla="*/ 60 h 74"/>
                <a:gd name="T4" fmla="*/ 6 w 132"/>
                <a:gd name="T5" fmla="*/ 74 h 74"/>
                <a:gd name="T6" fmla="*/ 132 w 132"/>
                <a:gd name="T7" fmla="*/ 14 h 74"/>
                <a:gd name="T8" fmla="*/ 126 w 1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126" y="0"/>
                  </a:moveTo>
                  <a:lnTo>
                    <a:pt x="0" y="60"/>
                  </a:lnTo>
                  <a:lnTo>
                    <a:pt x="6" y="74"/>
                  </a:lnTo>
                  <a:lnTo>
                    <a:pt x="132" y="1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55">
              <a:extLst>
                <a:ext uri="{FF2B5EF4-FFF2-40B4-BE49-F238E27FC236}">
                  <a16:creationId xmlns="" xmlns:a16="http://schemas.microsoft.com/office/drawing/2014/main" id="{B306B35D-A86F-5842-8E2C-4C01626DE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3816350"/>
              <a:ext cx="222250" cy="41275"/>
            </a:xfrm>
            <a:custGeom>
              <a:avLst/>
              <a:gdLst>
                <a:gd name="T0" fmla="*/ 2 w 140"/>
                <a:gd name="T1" fmla="*/ 26 h 26"/>
                <a:gd name="T2" fmla="*/ 140 w 140"/>
                <a:gd name="T3" fmla="*/ 14 h 26"/>
                <a:gd name="T4" fmla="*/ 139 w 140"/>
                <a:gd name="T5" fmla="*/ 0 h 26"/>
                <a:gd name="T6" fmla="*/ 0 w 140"/>
                <a:gd name="T7" fmla="*/ 12 h 26"/>
                <a:gd name="T8" fmla="*/ 2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2" y="26"/>
                  </a:moveTo>
                  <a:lnTo>
                    <a:pt x="140" y="14"/>
                  </a:lnTo>
                  <a:lnTo>
                    <a:pt x="139" y="0"/>
                  </a:lnTo>
                  <a:lnTo>
                    <a:pt x="0" y="12"/>
                  </a:lnTo>
                  <a:lnTo>
                    <a:pt x="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56">
              <a:extLst>
                <a:ext uri="{FF2B5EF4-FFF2-40B4-BE49-F238E27FC236}">
                  <a16:creationId xmlns="" xmlns:a16="http://schemas.microsoft.com/office/drawing/2014/main" id="{903EADF3-B726-714D-B7F6-6ADDF6793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3441700"/>
              <a:ext cx="222250" cy="61913"/>
            </a:xfrm>
            <a:custGeom>
              <a:avLst/>
              <a:gdLst>
                <a:gd name="T0" fmla="*/ 4 w 140"/>
                <a:gd name="T1" fmla="*/ 39 h 39"/>
                <a:gd name="T2" fmla="*/ 140 w 140"/>
                <a:gd name="T3" fmla="*/ 14 h 39"/>
                <a:gd name="T4" fmla="*/ 137 w 140"/>
                <a:gd name="T5" fmla="*/ 0 h 39"/>
                <a:gd name="T6" fmla="*/ 0 w 140"/>
                <a:gd name="T7" fmla="*/ 25 h 39"/>
                <a:gd name="T8" fmla="*/ 4 w 1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4" y="39"/>
                  </a:moveTo>
                  <a:lnTo>
                    <a:pt x="140" y="14"/>
                  </a:lnTo>
                  <a:lnTo>
                    <a:pt x="137" y="0"/>
                  </a:lnTo>
                  <a:lnTo>
                    <a:pt x="0" y="25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 57">
              <a:extLst>
                <a:ext uri="{FF2B5EF4-FFF2-40B4-BE49-F238E27FC236}">
                  <a16:creationId xmlns="" xmlns:a16="http://schemas.microsoft.com/office/drawing/2014/main" id="{73908E0A-93E2-2541-8799-4808115AF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3074988"/>
              <a:ext cx="219075" cy="77788"/>
            </a:xfrm>
            <a:custGeom>
              <a:avLst/>
              <a:gdLst>
                <a:gd name="T0" fmla="*/ 5 w 138"/>
                <a:gd name="T1" fmla="*/ 49 h 49"/>
                <a:gd name="T2" fmla="*/ 138 w 138"/>
                <a:gd name="T3" fmla="*/ 14 h 49"/>
                <a:gd name="T4" fmla="*/ 135 w 138"/>
                <a:gd name="T5" fmla="*/ 0 h 49"/>
                <a:gd name="T6" fmla="*/ 0 w 138"/>
                <a:gd name="T7" fmla="*/ 37 h 49"/>
                <a:gd name="T8" fmla="*/ 5 w 138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5" y="49"/>
                  </a:moveTo>
                  <a:lnTo>
                    <a:pt x="138" y="14"/>
                  </a:lnTo>
                  <a:lnTo>
                    <a:pt x="135" y="0"/>
                  </a:lnTo>
                  <a:lnTo>
                    <a:pt x="0" y="37"/>
                  </a:ln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58">
              <a:extLst>
                <a:ext uri="{FF2B5EF4-FFF2-40B4-BE49-F238E27FC236}">
                  <a16:creationId xmlns="" xmlns:a16="http://schemas.microsoft.com/office/drawing/2014/main" id="{FFF2B5E9-ADE3-9B45-8607-45E73599B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2714625"/>
              <a:ext cx="214313" cy="98425"/>
            </a:xfrm>
            <a:custGeom>
              <a:avLst/>
              <a:gdLst>
                <a:gd name="T0" fmla="*/ 5 w 135"/>
                <a:gd name="T1" fmla="*/ 62 h 62"/>
                <a:gd name="T2" fmla="*/ 135 w 135"/>
                <a:gd name="T3" fmla="*/ 14 h 62"/>
                <a:gd name="T4" fmla="*/ 131 w 135"/>
                <a:gd name="T5" fmla="*/ 0 h 62"/>
                <a:gd name="T6" fmla="*/ 0 w 135"/>
                <a:gd name="T7" fmla="*/ 50 h 62"/>
                <a:gd name="T8" fmla="*/ 5 w 13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5" y="62"/>
                  </a:moveTo>
                  <a:lnTo>
                    <a:pt x="135" y="14"/>
                  </a:lnTo>
                  <a:lnTo>
                    <a:pt x="131" y="0"/>
                  </a:lnTo>
                  <a:lnTo>
                    <a:pt x="0" y="50"/>
                  </a:lnTo>
                  <a:lnTo>
                    <a:pt x="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59">
              <a:extLst>
                <a:ext uri="{FF2B5EF4-FFF2-40B4-BE49-F238E27FC236}">
                  <a16:creationId xmlns="" xmlns:a16="http://schemas.microsoft.com/office/drawing/2014/main" id="{2BD9847A-ED1A-4345-BB67-9D966B41E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2370138"/>
              <a:ext cx="209550" cy="115888"/>
            </a:xfrm>
            <a:custGeom>
              <a:avLst/>
              <a:gdLst>
                <a:gd name="T0" fmla="*/ 6 w 132"/>
                <a:gd name="T1" fmla="*/ 73 h 73"/>
                <a:gd name="T2" fmla="*/ 132 w 132"/>
                <a:gd name="T3" fmla="*/ 12 h 73"/>
                <a:gd name="T4" fmla="*/ 126 w 132"/>
                <a:gd name="T5" fmla="*/ 0 h 73"/>
                <a:gd name="T6" fmla="*/ 0 w 132"/>
                <a:gd name="T7" fmla="*/ 59 h 73"/>
                <a:gd name="T8" fmla="*/ 6 w 13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6" y="73"/>
                  </a:moveTo>
                  <a:lnTo>
                    <a:pt x="132" y="12"/>
                  </a:lnTo>
                  <a:lnTo>
                    <a:pt x="126" y="0"/>
                  </a:lnTo>
                  <a:lnTo>
                    <a:pt x="0" y="59"/>
                  </a:lnTo>
                  <a:lnTo>
                    <a:pt x="6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60">
              <a:extLst>
                <a:ext uri="{FF2B5EF4-FFF2-40B4-BE49-F238E27FC236}">
                  <a16:creationId xmlns="" xmlns:a16="http://schemas.microsoft.com/office/drawing/2014/main" id="{AF3E1619-1757-AE41-92BB-8D7D7A9BA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538" y="2036763"/>
              <a:ext cx="203200" cy="133350"/>
            </a:xfrm>
            <a:custGeom>
              <a:avLst/>
              <a:gdLst>
                <a:gd name="T0" fmla="*/ 8 w 128"/>
                <a:gd name="T1" fmla="*/ 84 h 84"/>
                <a:gd name="T2" fmla="*/ 128 w 128"/>
                <a:gd name="T3" fmla="*/ 13 h 84"/>
                <a:gd name="T4" fmla="*/ 121 w 128"/>
                <a:gd name="T5" fmla="*/ 0 h 84"/>
                <a:gd name="T6" fmla="*/ 0 w 128"/>
                <a:gd name="T7" fmla="*/ 72 h 84"/>
                <a:gd name="T8" fmla="*/ 8 w 12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8" y="84"/>
                  </a:moveTo>
                  <a:lnTo>
                    <a:pt x="128" y="13"/>
                  </a:lnTo>
                  <a:lnTo>
                    <a:pt x="121" y="0"/>
                  </a:lnTo>
                  <a:lnTo>
                    <a:pt x="0" y="72"/>
                  </a:lnTo>
                  <a:lnTo>
                    <a:pt x="8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61">
              <a:extLst>
                <a:ext uri="{FF2B5EF4-FFF2-40B4-BE49-F238E27FC236}">
                  <a16:creationId xmlns="" xmlns:a16="http://schemas.microsoft.com/office/drawing/2014/main" id="{E0150CAB-93B6-D541-B413-2AC69B764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1722438"/>
              <a:ext cx="192088" cy="149225"/>
            </a:xfrm>
            <a:custGeom>
              <a:avLst/>
              <a:gdLst>
                <a:gd name="T0" fmla="*/ 9 w 121"/>
                <a:gd name="T1" fmla="*/ 94 h 94"/>
                <a:gd name="T2" fmla="*/ 121 w 121"/>
                <a:gd name="T3" fmla="*/ 12 h 94"/>
                <a:gd name="T4" fmla="*/ 113 w 121"/>
                <a:gd name="T5" fmla="*/ 0 h 94"/>
                <a:gd name="T6" fmla="*/ 0 w 121"/>
                <a:gd name="T7" fmla="*/ 82 h 94"/>
                <a:gd name="T8" fmla="*/ 9 w 12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9" y="94"/>
                  </a:moveTo>
                  <a:lnTo>
                    <a:pt x="121" y="12"/>
                  </a:lnTo>
                  <a:lnTo>
                    <a:pt x="113" y="0"/>
                  </a:lnTo>
                  <a:lnTo>
                    <a:pt x="0" y="82"/>
                  </a:lnTo>
                  <a:lnTo>
                    <a:pt x="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62">
              <a:extLst>
                <a:ext uri="{FF2B5EF4-FFF2-40B4-BE49-F238E27FC236}">
                  <a16:creationId xmlns="" xmlns:a16="http://schemas.microsoft.com/office/drawing/2014/main" id="{DD1098BA-44ED-5244-8F6D-0F7FE5602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1" y="1428750"/>
              <a:ext cx="182563" cy="161925"/>
            </a:xfrm>
            <a:custGeom>
              <a:avLst/>
              <a:gdLst>
                <a:gd name="T0" fmla="*/ 11 w 115"/>
                <a:gd name="T1" fmla="*/ 102 h 102"/>
                <a:gd name="T2" fmla="*/ 115 w 115"/>
                <a:gd name="T3" fmla="*/ 11 h 102"/>
                <a:gd name="T4" fmla="*/ 105 w 115"/>
                <a:gd name="T5" fmla="*/ 0 h 102"/>
                <a:gd name="T6" fmla="*/ 0 w 115"/>
                <a:gd name="T7" fmla="*/ 92 h 102"/>
                <a:gd name="T8" fmla="*/ 11 w 115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" y="102"/>
                  </a:moveTo>
                  <a:lnTo>
                    <a:pt x="115" y="11"/>
                  </a:lnTo>
                  <a:lnTo>
                    <a:pt x="105" y="0"/>
                  </a:lnTo>
                  <a:lnTo>
                    <a:pt x="0" y="92"/>
                  </a:lnTo>
                  <a:lnTo>
                    <a:pt x="1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 63">
              <a:extLst>
                <a:ext uri="{FF2B5EF4-FFF2-40B4-BE49-F238E27FC236}">
                  <a16:creationId xmlns="" xmlns:a16="http://schemas.microsoft.com/office/drawing/2014/main" id="{5EE5C717-A89E-7046-9CAE-7C0E42472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1155700"/>
              <a:ext cx="169863" cy="176213"/>
            </a:xfrm>
            <a:custGeom>
              <a:avLst/>
              <a:gdLst>
                <a:gd name="T0" fmla="*/ 11 w 107"/>
                <a:gd name="T1" fmla="*/ 111 h 111"/>
                <a:gd name="T2" fmla="*/ 107 w 107"/>
                <a:gd name="T3" fmla="*/ 11 h 111"/>
                <a:gd name="T4" fmla="*/ 96 w 107"/>
                <a:gd name="T5" fmla="*/ 0 h 111"/>
                <a:gd name="T6" fmla="*/ 0 w 107"/>
                <a:gd name="T7" fmla="*/ 101 h 111"/>
                <a:gd name="T8" fmla="*/ 11 w 107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1" y="111"/>
                  </a:moveTo>
                  <a:lnTo>
                    <a:pt x="107" y="11"/>
                  </a:lnTo>
                  <a:lnTo>
                    <a:pt x="96" y="0"/>
                  </a:lnTo>
                  <a:lnTo>
                    <a:pt x="0" y="101"/>
                  </a:lnTo>
                  <a:lnTo>
                    <a:pt x="1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64">
              <a:extLst>
                <a:ext uri="{FF2B5EF4-FFF2-40B4-BE49-F238E27FC236}">
                  <a16:creationId xmlns="" xmlns:a16="http://schemas.microsoft.com/office/drawing/2014/main" id="{61A5296C-025E-A94D-8DFE-C491D0D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687388"/>
              <a:ext cx="141288" cy="196850"/>
            </a:xfrm>
            <a:custGeom>
              <a:avLst/>
              <a:gdLst>
                <a:gd name="T0" fmla="*/ 89 w 89"/>
                <a:gd name="T1" fmla="*/ 8 h 124"/>
                <a:gd name="T2" fmla="*/ 77 w 89"/>
                <a:gd name="T3" fmla="*/ 0 h 124"/>
                <a:gd name="T4" fmla="*/ 0 w 89"/>
                <a:gd name="T5" fmla="*/ 116 h 124"/>
                <a:gd name="T6" fmla="*/ 11 w 89"/>
                <a:gd name="T7" fmla="*/ 124 h 124"/>
                <a:gd name="T8" fmla="*/ 89 w 89"/>
                <a:gd name="T9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8"/>
                  </a:moveTo>
                  <a:lnTo>
                    <a:pt x="77" y="0"/>
                  </a:lnTo>
                  <a:lnTo>
                    <a:pt x="0" y="116"/>
                  </a:lnTo>
                  <a:lnTo>
                    <a:pt x="11" y="124"/>
                  </a:lnTo>
                  <a:lnTo>
                    <a:pt x="8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65">
              <a:extLst>
                <a:ext uri="{FF2B5EF4-FFF2-40B4-BE49-F238E27FC236}">
                  <a16:creationId xmlns="" xmlns:a16="http://schemas.microsoft.com/office/drawing/2014/main" id="{EF2E88A0-4FEC-7142-A03E-8BFBAB26B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5300"/>
              <a:ext cx="125413" cy="206375"/>
            </a:xfrm>
            <a:custGeom>
              <a:avLst/>
              <a:gdLst>
                <a:gd name="T0" fmla="*/ 79 w 79"/>
                <a:gd name="T1" fmla="*/ 8 h 130"/>
                <a:gd name="T2" fmla="*/ 66 w 79"/>
                <a:gd name="T3" fmla="*/ 0 h 130"/>
                <a:gd name="T4" fmla="*/ 0 w 79"/>
                <a:gd name="T5" fmla="*/ 122 h 130"/>
                <a:gd name="T6" fmla="*/ 12 w 79"/>
                <a:gd name="T7" fmla="*/ 130 h 130"/>
                <a:gd name="T8" fmla="*/ 79 w 79"/>
                <a:gd name="T9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8"/>
                  </a:moveTo>
                  <a:lnTo>
                    <a:pt x="66" y="0"/>
                  </a:lnTo>
                  <a:lnTo>
                    <a:pt x="0" y="122"/>
                  </a:lnTo>
                  <a:lnTo>
                    <a:pt x="12" y="130"/>
                  </a:lnTo>
                  <a:lnTo>
                    <a:pt x="7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66">
              <a:extLst>
                <a:ext uri="{FF2B5EF4-FFF2-40B4-BE49-F238E27FC236}">
                  <a16:creationId xmlns="" xmlns:a16="http://schemas.microsoft.com/office/drawing/2014/main" id="{A170B93E-4EF2-D94B-B92D-5FAF4320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3" y="331788"/>
              <a:ext cx="107950" cy="212725"/>
            </a:xfrm>
            <a:custGeom>
              <a:avLst/>
              <a:gdLst>
                <a:gd name="T0" fmla="*/ 68 w 68"/>
                <a:gd name="T1" fmla="*/ 7 h 134"/>
                <a:gd name="T2" fmla="*/ 55 w 68"/>
                <a:gd name="T3" fmla="*/ 0 h 134"/>
                <a:gd name="T4" fmla="*/ 0 w 68"/>
                <a:gd name="T5" fmla="*/ 129 h 134"/>
                <a:gd name="T6" fmla="*/ 14 w 68"/>
                <a:gd name="T7" fmla="*/ 134 h 134"/>
                <a:gd name="T8" fmla="*/ 68 w 68"/>
                <a:gd name="T9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7"/>
                  </a:moveTo>
                  <a:lnTo>
                    <a:pt x="55" y="0"/>
                  </a:lnTo>
                  <a:lnTo>
                    <a:pt x="0" y="129"/>
                  </a:lnTo>
                  <a:lnTo>
                    <a:pt x="14" y="134"/>
                  </a:lnTo>
                  <a:lnTo>
                    <a:pt x="6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67">
              <a:extLst>
                <a:ext uri="{FF2B5EF4-FFF2-40B4-BE49-F238E27FC236}">
                  <a16:creationId xmlns="" xmlns:a16="http://schemas.microsoft.com/office/drawing/2014/main" id="{CCD81805-CD42-4B45-981B-E797ED5E7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1" y="201613"/>
              <a:ext cx="92075" cy="217488"/>
            </a:xfrm>
            <a:custGeom>
              <a:avLst/>
              <a:gdLst>
                <a:gd name="T0" fmla="*/ 58 w 58"/>
                <a:gd name="T1" fmla="*/ 5 h 137"/>
                <a:gd name="T2" fmla="*/ 44 w 58"/>
                <a:gd name="T3" fmla="*/ 0 h 137"/>
                <a:gd name="T4" fmla="*/ 0 w 58"/>
                <a:gd name="T5" fmla="*/ 132 h 137"/>
                <a:gd name="T6" fmla="*/ 14 w 58"/>
                <a:gd name="T7" fmla="*/ 137 h 137"/>
                <a:gd name="T8" fmla="*/ 58 w 58"/>
                <a:gd name="T9" fmla="*/ 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5"/>
                  </a:moveTo>
                  <a:lnTo>
                    <a:pt x="44" y="0"/>
                  </a:lnTo>
                  <a:lnTo>
                    <a:pt x="0" y="132"/>
                  </a:lnTo>
                  <a:lnTo>
                    <a:pt x="14" y="137"/>
                  </a:lnTo>
                  <a:lnTo>
                    <a:pt x="5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68">
              <a:extLst>
                <a:ext uri="{FF2B5EF4-FFF2-40B4-BE49-F238E27FC236}">
                  <a16:creationId xmlns="" xmlns:a16="http://schemas.microsoft.com/office/drawing/2014/main" id="{0E6A986D-F1A8-DC4F-95DA-774AD426F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101600"/>
              <a:ext cx="71438" cy="220663"/>
            </a:xfrm>
            <a:custGeom>
              <a:avLst/>
              <a:gdLst>
                <a:gd name="T0" fmla="*/ 0 w 45"/>
                <a:gd name="T1" fmla="*/ 136 h 139"/>
                <a:gd name="T2" fmla="*/ 14 w 45"/>
                <a:gd name="T3" fmla="*/ 139 h 139"/>
                <a:gd name="T4" fmla="*/ 45 w 45"/>
                <a:gd name="T5" fmla="*/ 3 h 139"/>
                <a:gd name="T6" fmla="*/ 31 w 45"/>
                <a:gd name="T7" fmla="*/ 0 h 139"/>
                <a:gd name="T8" fmla="*/ 0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0" y="136"/>
                  </a:moveTo>
                  <a:lnTo>
                    <a:pt x="14" y="139"/>
                  </a:lnTo>
                  <a:lnTo>
                    <a:pt x="45" y="3"/>
                  </a:lnTo>
                  <a:lnTo>
                    <a:pt x="31" y="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 69">
              <a:extLst>
                <a:ext uri="{FF2B5EF4-FFF2-40B4-BE49-F238E27FC236}">
                  <a16:creationId xmlns="" xmlns:a16="http://schemas.microsoft.com/office/drawing/2014/main" id="{260BFD26-4A5E-B945-AE08-E295D7617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34925"/>
              <a:ext cx="53975" cy="223838"/>
            </a:xfrm>
            <a:custGeom>
              <a:avLst/>
              <a:gdLst>
                <a:gd name="T0" fmla="*/ 0 w 34"/>
                <a:gd name="T1" fmla="*/ 138 h 141"/>
                <a:gd name="T2" fmla="*/ 16 w 34"/>
                <a:gd name="T3" fmla="*/ 141 h 141"/>
                <a:gd name="T4" fmla="*/ 34 w 34"/>
                <a:gd name="T5" fmla="*/ 3 h 141"/>
                <a:gd name="T6" fmla="*/ 19 w 34"/>
                <a:gd name="T7" fmla="*/ 0 h 141"/>
                <a:gd name="T8" fmla="*/ 0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0" y="138"/>
                  </a:moveTo>
                  <a:lnTo>
                    <a:pt x="16" y="141"/>
                  </a:lnTo>
                  <a:lnTo>
                    <a:pt x="34" y="3"/>
                  </a:lnTo>
                  <a:lnTo>
                    <a:pt x="19" y="0"/>
                  </a:ln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70">
              <a:extLst>
                <a:ext uri="{FF2B5EF4-FFF2-40B4-BE49-F238E27FC236}">
                  <a16:creationId xmlns="" xmlns:a16="http://schemas.microsoft.com/office/drawing/2014/main" id="{19295F9A-FB65-ED40-A1A4-91FE42B59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6" y="3175"/>
              <a:ext cx="31750" cy="220663"/>
            </a:xfrm>
            <a:custGeom>
              <a:avLst/>
              <a:gdLst>
                <a:gd name="T0" fmla="*/ 0 w 20"/>
                <a:gd name="T1" fmla="*/ 139 h 139"/>
                <a:gd name="T2" fmla="*/ 13 w 20"/>
                <a:gd name="T3" fmla="*/ 139 h 139"/>
                <a:gd name="T4" fmla="*/ 20 w 20"/>
                <a:gd name="T5" fmla="*/ 1 h 139"/>
                <a:gd name="T6" fmla="*/ 6 w 20"/>
                <a:gd name="T7" fmla="*/ 0 h 139"/>
                <a:gd name="T8" fmla="*/ 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0" y="139"/>
                  </a:moveTo>
                  <a:lnTo>
                    <a:pt x="13" y="139"/>
                  </a:lnTo>
                  <a:lnTo>
                    <a:pt x="20" y="1"/>
                  </a:lnTo>
                  <a:lnTo>
                    <a:pt x="6" y="0"/>
                  </a:lnTo>
                  <a:lnTo>
                    <a:pt x="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71">
              <a:extLst>
                <a:ext uri="{FF2B5EF4-FFF2-40B4-BE49-F238E27FC236}">
                  <a16:creationId xmlns="" xmlns:a16="http://schemas.microsoft.com/office/drawing/2014/main" id="{3FB771E3-A738-EF44-917E-FC0E80365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3175"/>
              <a:ext cx="31750" cy="220663"/>
            </a:xfrm>
            <a:custGeom>
              <a:avLst/>
              <a:gdLst>
                <a:gd name="T0" fmla="*/ 20 w 20"/>
                <a:gd name="T1" fmla="*/ 139 h 139"/>
                <a:gd name="T2" fmla="*/ 14 w 20"/>
                <a:gd name="T3" fmla="*/ 0 h 139"/>
                <a:gd name="T4" fmla="*/ 0 w 20"/>
                <a:gd name="T5" fmla="*/ 1 h 139"/>
                <a:gd name="T6" fmla="*/ 7 w 20"/>
                <a:gd name="T7" fmla="*/ 139 h 139"/>
                <a:gd name="T8" fmla="*/ 2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20" y="139"/>
                  </a:moveTo>
                  <a:lnTo>
                    <a:pt x="14" y="0"/>
                  </a:lnTo>
                  <a:lnTo>
                    <a:pt x="0" y="1"/>
                  </a:lnTo>
                  <a:lnTo>
                    <a:pt x="7" y="139"/>
                  </a:lnTo>
                  <a:lnTo>
                    <a:pt x="2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72">
              <a:extLst>
                <a:ext uri="{FF2B5EF4-FFF2-40B4-BE49-F238E27FC236}">
                  <a16:creationId xmlns="" xmlns:a16="http://schemas.microsoft.com/office/drawing/2014/main" id="{0B534B8C-8D1A-AC4A-9F05-61DC8B17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38" y="34925"/>
              <a:ext cx="53975" cy="223838"/>
            </a:xfrm>
            <a:custGeom>
              <a:avLst/>
              <a:gdLst>
                <a:gd name="T0" fmla="*/ 34 w 34"/>
                <a:gd name="T1" fmla="*/ 138 h 141"/>
                <a:gd name="T2" fmla="*/ 14 w 34"/>
                <a:gd name="T3" fmla="*/ 0 h 141"/>
                <a:gd name="T4" fmla="*/ 0 w 34"/>
                <a:gd name="T5" fmla="*/ 3 h 141"/>
                <a:gd name="T6" fmla="*/ 18 w 34"/>
                <a:gd name="T7" fmla="*/ 141 h 141"/>
                <a:gd name="T8" fmla="*/ 34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34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8" y="141"/>
                  </a:lnTo>
                  <a:lnTo>
                    <a:pt x="34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73">
              <a:extLst>
                <a:ext uri="{FF2B5EF4-FFF2-40B4-BE49-F238E27FC236}">
                  <a16:creationId xmlns="" xmlns:a16="http://schemas.microsoft.com/office/drawing/2014/main" id="{690D0C58-A572-404B-A25A-74C203862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6" y="201613"/>
              <a:ext cx="92075" cy="217488"/>
            </a:xfrm>
            <a:custGeom>
              <a:avLst/>
              <a:gdLst>
                <a:gd name="T0" fmla="*/ 58 w 58"/>
                <a:gd name="T1" fmla="*/ 132 h 137"/>
                <a:gd name="T2" fmla="*/ 14 w 58"/>
                <a:gd name="T3" fmla="*/ 0 h 137"/>
                <a:gd name="T4" fmla="*/ 0 w 58"/>
                <a:gd name="T5" fmla="*/ 5 h 137"/>
                <a:gd name="T6" fmla="*/ 44 w 58"/>
                <a:gd name="T7" fmla="*/ 137 h 137"/>
                <a:gd name="T8" fmla="*/ 58 w 58"/>
                <a:gd name="T9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132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4" y="137"/>
                  </a:lnTo>
                  <a:lnTo>
                    <a:pt x="5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74">
              <a:extLst>
                <a:ext uri="{FF2B5EF4-FFF2-40B4-BE49-F238E27FC236}">
                  <a16:creationId xmlns="" xmlns:a16="http://schemas.microsoft.com/office/drawing/2014/main" id="{AF966A60-EB7C-DA41-BAE0-538C2750B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888" y="331788"/>
              <a:ext cx="107950" cy="212725"/>
            </a:xfrm>
            <a:custGeom>
              <a:avLst/>
              <a:gdLst>
                <a:gd name="T0" fmla="*/ 68 w 68"/>
                <a:gd name="T1" fmla="*/ 129 h 134"/>
                <a:gd name="T2" fmla="*/ 13 w 68"/>
                <a:gd name="T3" fmla="*/ 0 h 134"/>
                <a:gd name="T4" fmla="*/ 0 w 68"/>
                <a:gd name="T5" fmla="*/ 7 h 134"/>
                <a:gd name="T6" fmla="*/ 54 w 68"/>
                <a:gd name="T7" fmla="*/ 134 h 134"/>
                <a:gd name="T8" fmla="*/ 68 w 68"/>
                <a:gd name="T9" fmla="*/ 12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129"/>
                  </a:moveTo>
                  <a:lnTo>
                    <a:pt x="13" y="0"/>
                  </a:lnTo>
                  <a:lnTo>
                    <a:pt x="0" y="7"/>
                  </a:lnTo>
                  <a:lnTo>
                    <a:pt x="54" y="134"/>
                  </a:lnTo>
                  <a:lnTo>
                    <a:pt x="68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75">
              <a:extLst>
                <a:ext uri="{FF2B5EF4-FFF2-40B4-BE49-F238E27FC236}">
                  <a16:creationId xmlns="" xmlns:a16="http://schemas.microsoft.com/office/drawing/2014/main" id="{D70EF692-E617-9C4D-B674-653ABA3F0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495300"/>
              <a:ext cx="125413" cy="206375"/>
            </a:xfrm>
            <a:custGeom>
              <a:avLst/>
              <a:gdLst>
                <a:gd name="T0" fmla="*/ 79 w 79"/>
                <a:gd name="T1" fmla="*/ 122 h 130"/>
                <a:gd name="T2" fmla="*/ 13 w 79"/>
                <a:gd name="T3" fmla="*/ 0 h 130"/>
                <a:gd name="T4" fmla="*/ 0 w 79"/>
                <a:gd name="T5" fmla="*/ 8 h 130"/>
                <a:gd name="T6" fmla="*/ 67 w 79"/>
                <a:gd name="T7" fmla="*/ 130 h 130"/>
                <a:gd name="T8" fmla="*/ 79 w 79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12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67" y="130"/>
                  </a:lnTo>
                  <a:lnTo>
                    <a:pt x="79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76">
              <a:extLst>
                <a:ext uri="{FF2B5EF4-FFF2-40B4-BE49-F238E27FC236}">
                  <a16:creationId xmlns="" xmlns:a16="http://schemas.microsoft.com/office/drawing/2014/main" id="{E31BD54A-D06C-9C4C-BFAE-7A245EC5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687388"/>
              <a:ext cx="141288" cy="196850"/>
            </a:xfrm>
            <a:custGeom>
              <a:avLst/>
              <a:gdLst>
                <a:gd name="T0" fmla="*/ 89 w 89"/>
                <a:gd name="T1" fmla="*/ 116 h 124"/>
                <a:gd name="T2" fmla="*/ 12 w 89"/>
                <a:gd name="T3" fmla="*/ 0 h 124"/>
                <a:gd name="T4" fmla="*/ 0 w 89"/>
                <a:gd name="T5" fmla="*/ 8 h 124"/>
                <a:gd name="T6" fmla="*/ 76 w 89"/>
                <a:gd name="T7" fmla="*/ 124 h 124"/>
                <a:gd name="T8" fmla="*/ 89 w 89"/>
                <a:gd name="T9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116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6" y="124"/>
                  </a:lnTo>
                  <a:lnTo>
                    <a:pt x="89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77">
              <a:extLst>
                <a:ext uri="{FF2B5EF4-FFF2-40B4-BE49-F238E27FC236}">
                  <a16:creationId xmlns="" xmlns:a16="http://schemas.microsoft.com/office/drawing/2014/main" id="{E02C4DA6-7AC6-A547-8D83-E39709A21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3" y="909638"/>
              <a:ext cx="157163" cy="187325"/>
            </a:xfrm>
            <a:custGeom>
              <a:avLst/>
              <a:gdLst>
                <a:gd name="T0" fmla="*/ 99 w 99"/>
                <a:gd name="T1" fmla="*/ 108 h 118"/>
                <a:gd name="T2" fmla="*/ 12 w 99"/>
                <a:gd name="T3" fmla="*/ 0 h 118"/>
                <a:gd name="T4" fmla="*/ 0 w 99"/>
                <a:gd name="T5" fmla="*/ 9 h 118"/>
                <a:gd name="T6" fmla="*/ 87 w 99"/>
                <a:gd name="T7" fmla="*/ 118 h 118"/>
                <a:gd name="T8" fmla="*/ 99 w 99"/>
                <a:gd name="T9" fmla="*/ 10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99" y="108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87" y="118"/>
                  </a:lnTo>
                  <a:lnTo>
                    <a:pt x="99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78">
              <a:extLst>
                <a:ext uri="{FF2B5EF4-FFF2-40B4-BE49-F238E27FC236}">
                  <a16:creationId xmlns="" xmlns:a16="http://schemas.microsoft.com/office/drawing/2014/main" id="{6045E7B0-2010-5742-935F-F2AD8D6D3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1155700"/>
              <a:ext cx="169863" cy="176213"/>
            </a:xfrm>
            <a:custGeom>
              <a:avLst/>
              <a:gdLst>
                <a:gd name="T0" fmla="*/ 107 w 107"/>
                <a:gd name="T1" fmla="*/ 101 h 111"/>
                <a:gd name="T2" fmla="*/ 11 w 107"/>
                <a:gd name="T3" fmla="*/ 0 h 111"/>
                <a:gd name="T4" fmla="*/ 0 w 107"/>
                <a:gd name="T5" fmla="*/ 11 h 111"/>
                <a:gd name="T6" fmla="*/ 96 w 107"/>
                <a:gd name="T7" fmla="*/ 111 h 111"/>
                <a:gd name="T8" fmla="*/ 107 w 107"/>
                <a:gd name="T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07" y="101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96" y="111"/>
                  </a:ln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79">
              <a:extLst>
                <a:ext uri="{FF2B5EF4-FFF2-40B4-BE49-F238E27FC236}">
                  <a16:creationId xmlns="" xmlns:a16="http://schemas.microsoft.com/office/drawing/2014/main" id="{2114F421-6F32-A744-AFB4-60D6A52DC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588" y="1428750"/>
              <a:ext cx="182563" cy="161925"/>
            </a:xfrm>
            <a:custGeom>
              <a:avLst/>
              <a:gdLst>
                <a:gd name="T0" fmla="*/ 115 w 115"/>
                <a:gd name="T1" fmla="*/ 92 h 102"/>
                <a:gd name="T2" fmla="*/ 10 w 115"/>
                <a:gd name="T3" fmla="*/ 0 h 102"/>
                <a:gd name="T4" fmla="*/ 0 w 115"/>
                <a:gd name="T5" fmla="*/ 11 h 102"/>
                <a:gd name="T6" fmla="*/ 104 w 115"/>
                <a:gd name="T7" fmla="*/ 102 h 102"/>
                <a:gd name="T8" fmla="*/ 115 w 115"/>
                <a:gd name="T9" fmla="*/ 9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5" y="92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104" y="102"/>
                  </a:ln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80">
              <a:extLst>
                <a:ext uri="{FF2B5EF4-FFF2-40B4-BE49-F238E27FC236}">
                  <a16:creationId xmlns="" xmlns:a16="http://schemas.microsoft.com/office/drawing/2014/main" id="{5094DB1E-F21A-2649-BCD6-D331207EC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1722438"/>
              <a:ext cx="192088" cy="149225"/>
            </a:xfrm>
            <a:custGeom>
              <a:avLst/>
              <a:gdLst>
                <a:gd name="T0" fmla="*/ 121 w 121"/>
                <a:gd name="T1" fmla="*/ 82 h 94"/>
                <a:gd name="T2" fmla="*/ 8 w 121"/>
                <a:gd name="T3" fmla="*/ 0 h 94"/>
                <a:gd name="T4" fmla="*/ 0 w 121"/>
                <a:gd name="T5" fmla="*/ 12 h 94"/>
                <a:gd name="T6" fmla="*/ 112 w 121"/>
                <a:gd name="T7" fmla="*/ 94 h 94"/>
                <a:gd name="T8" fmla="*/ 121 w 121"/>
                <a:gd name="T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121" y="8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112" y="94"/>
                  </a:lnTo>
                  <a:lnTo>
                    <a:pt x="12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81">
              <a:extLst>
                <a:ext uri="{FF2B5EF4-FFF2-40B4-BE49-F238E27FC236}">
                  <a16:creationId xmlns="" xmlns:a16="http://schemas.microsoft.com/office/drawing/2014/main" id="{92626E5A-B581-0F47-AB4B-560B32AC4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2036763"/>
              <a:ext cx="200025" cy="133350"/>
            </a:xfrm>
            <a:custGeom>
              <a:avLst/>
              <a:gdLst>
                <a:gd name="T0" fmla="*/ 126 w 126"/>
                <a:gd name="T1" fmla="*/ 72 h 84"/>
                <a:gd name="T2" fmla="*/ 7 w 126"/>
                <a:gd name="T3" fmla="*/ 0 h 84"/>
                <a:gd name="T4" fmla="*/ 0 w 126"/>
                <a:gd name="T5" fmla="*/ 13 h 84"/>
                <a:gd name="T6" fmla="*/ 120 w 126"/>
                <a:gd name="T7" fmla="*/ 84 h 84"/>
                <a:gd name="T8" fmla="*/ 126 w 126"/>
                <a:gd name="T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126" y="72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20" y="84"/>
                  </a:lnTo>
                  <a:lnTo>
                    <a:pt x="12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82">
              <a:extLst>
                <a:ext uri="{FF2B5EF4-FFF2-40B4-BE49-F238E27FC236}">
                  <a16:creationId xmlns="" xmlns:a16="http://schemas.microsoft.com/office/drawing/2014/main" id="{20558ACB-327B-4C48-BD13-B3F4FEF8D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2714625"/>
              <a:ext cx="214313" cy="98425"/>
            </a:xfrm>
            <a:custGeom>
              <a:avLst/>
              <a:gdLst>
                <a:gd name="T0" fmla="*/ 135 w 135"/>
                <a:gd name="T1" fmla="*/ 50 h 62"/>
                <a:gd name="T2" fmla="*/ 4 w 135"/>
                <a:gd name="T3" fmla="*/ 0 h 62"/>
                <a:gd name="T4" fmla="*/ 0 w 135"/>
                <a:gd name="T5" fmla="*/ 14 h 62"/>
                <a:gd name="T6" fmla="*/ 130 w 135"/>
                <a:gd name="T7" fmla="*/ 62 h 62"/>
                <a:gd name="T8" fmla="*/ 135 w 135"/>
                <a:gd name="T9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5" y="5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30" y="62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83">
              <a:extLst>
                <a:ext uri="{FF2B5EF4-FFF2-40B4-BE49-F238E27FC236}">
                  <a16:creationId xmlns="" xmlns:a16="http://schemas.microsoft.com/office/drawing/2014/main" id="{1184A1AC-75C3-994B-AF5A-85D570B8B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3074988"/>
              <a:ext cx="219075" cy="77788"/>
            </a:xfrm>
            <a:custGeom>
              <a:avLst/>
              <a:gdLst>
                <a:gd name="T0" fmla="*/ 138 w 138"/>
                <a:gd name="T1" fmla="*/ 37 h 49"/>
                <a:gd name="T2" fmla="*/ 3 w 138"/>
                <a:gd name="T3" fmla="*/ 0 h 49"/>
                <a:gd name="T4" fmla="*/ 0 w 138"/>
                <a:gd name="T5" fmla="*/ 14 h 49"/>
                <a:gd name="T6" fmla="*/ 133 w 138"/>
                <a:gd name="T7" fmla="*/ 49 h 49"/>
                <a:gd name="T8" fmla="*/ 138 w 138"/>
                <a:gd name="T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138" y="37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3" y="49"/>
                  </a:lnTo>
                  <a:lnTo>
                    <a:pt x="13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84">
              <a:extLst>
                <a:ext uri="{FF2B5EF4-FFF2-40B4-BE49-F238E27FC236}">
                  <a16:creationId xmlns="" xmlns:a16="http://schemas.microsoft.com/office/drawing/2014/main" id="{94F99D75-E3D5-564D-A93B-67243ED51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3441700"/>
              <a:ext cx="222250" cy="61913"/>
            </a:xfrm>
            <a:custGeom>
              <a:avLst/>
              <a:gdLst>
                <a:gd name="T0" fmla="*/ 140 w 140"/>
                <a:gd name="T1" fmla="*/ 25 h 39"/>
                <a:gd name="T2" fmla="*/ 3 w 140"/>
                <a:gd name="T3" fmla="*/ 0 h 39"/>
                <a:gd name="T4" fmla="*/ 0 w 140"/>
                <a:gd name="T5" fmla="*/ 14 h 39"/>
                <a:gd name="T6" fmla="*/ 136 w 140"/>
                <a:gd name="T7" fmla="*/ 39 h 39"/>
                <a:gd name="T8" fmla="*/ 140 w 140"/>
                <a:gd name="T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40" y="25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6" y="39"/>
                  </a:lnTo>
                  <a:lnTo>
                    <a:pt x="14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85">
              <a:extLst>
                <a:ext uri="{FF2B5EF4-FFF2-40B4-BE49-F238E27FC236}">
                  <a16:creationId xmlns="" xmlns:a16="http://schemas.microsoft.com/office/drawing/2014/main" id="{B09A2207-FF3B-9F48-85A5-84682BB8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3816350"/>
              <a:ext cx="222250" cy="41275"/>
            </a:xfrm>
            <a:custGeom>
              <a:avLst/>
              <a:gdLst>
                <a:gd name="T0" fmla="*/ 140 w 140"/>
                <a:gd name="T1" fmla="*/ 12 h 26"/>
                <a:gd name="T2" fmla="*/ 1 w 140"/>
                <a:gd name="T3" fmla="*/ 0 h 26"/>
                <a:gd name="T4" fmla="*/ 0 w 140"/>
                <a:gd name="T5" fmla="*/ 14 h 26"/>
                <a:gd name="T6" fmla="*/ 138 w 140"/>
                <a:gd name="T7" fmla="*/ 26 h 26"/>
                <a:gd name="T8" fmla="*/ 140 w 140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12"/>
                  </a:moveTo>
                  <a:lnTo>
                    <a:pt x="1" y="0"/>
                  </a:lnTo>
                  <a:lnTo>
                    <a:pt x="0" y="14"/>
                  </a:lnTo>
                  <a:lnTo>
                    <a:pt x="138" y="26"/>
                  </a:lnTo>
                  <a:lnTo>
                    <a:pt x="14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Rectangle 86">
              <a:extLst>
                <a:ext uri="{FF2B5EF4-FFF2-40B4-BE49-F238E27FC236}">
                  <a16:creationId xmlns="" xmlns:a16="http://schemas.microsoft.com/office/drawing/2014/main" id="{44C8A5D4-5935-3144-8E1F-7FF37F11D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13" y="4192588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87">
              <a:extLst>
                <a:ext uri="{FF2B5EF4-FFF2-40B4-BE49-F238E27FC236}">
                  <a16:creationId xmlns="" xmlns:a16="http://schemas.microsoft.com/office/drawing/2014/main" id="{88DE0F0D-8B8C-7F4E-B871-129730F04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4546600"/>
              <a:ext cx="222250" cy="44450"/>
            </a:xfrm>
            <a:custGeom>
              <a:avLst/>
              <a:gdLst>
                <a:gd name="T0" fmla="*/ 138 w 140"/>
                <a:gd name="T1" fmla="*/ 0 h 28"/>
                <a:gd name="T2" fmla="*/ 0 w 140"/>
                <a:gd name="T3" fmla="*/ 14 h 28"/>
                <a:gd name="T4" fmla="*/ 1 w 140"/>
                <a:gd name="T5" fmla="*/ 28 h 28"/>
                <a:gd name="T6" fmla="*/ 140 w 140"/>
                <a:gd name="T7" fmla="*/ 16 h 28"/>
                <a:gd name="T8" fmla="*/ 138 w 14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138" y="0"/>
                  </a:moveTo>
                  <a:lnTo>
                    <a:pt x="0" y="14"/>
                  </a:lnTo>
                  <a:lnTo>
                    <a:pt x="1" y="28"/>
                  </a:lnTo>
                  <a:lnTo>
                    <a:pt x="140" y="16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88">
              <a:extLst>
                <a:ext uri="{FF2B5EF4-FFF2-40B4-BE49-F238E27FC236}">
                  <a16:creationId xmlns="" xmlns:a16="http://schemas.microsoft.com/office/drawing/2014/main" id="{74CFE2E8-9CBC-7342-93E3-7469D17F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4902200"/>
              <a:ext cx="222250" cy="61913"/>
            </a:xfrm>
            <a:custGeom>
              <a:avLst/>
              <a:gdLst>
                <a:gd name="T0" fmla="*/ 136 w 140"/>
                <a:gd name="T1" fmla="*/ 0 h 39"/>
                <a:gd name="T2" fmla="*/ 0 w 140"/>
                <a:gd name="T3" fmla="*/ 25 h 39"/>
                <a:gd name="T4" fmla="*/ 3 w 140"/>
                <a:gd name="T5" fmla="*/ 39 h 39"/>
                <a:gd name="T6" fmla="*/ 140 w 140"/>
                <a:gd name="T7" fmla="*/ 14 h 39"/>
                <a:gd name="T8" fmla="*/ 136 w 14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36" y="0"/>
                  </a:moveTo>
                  <a:lnTo>
                    <a:pt x="0" y="25"/>
                  </a:lnTo>
                  <a:lnTo>
                    <a:pt x="3" y="39"/>
                  </a:lnTo>
                  <a:lnTo>
                    <a:pt x="140" y="1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89">
              <a:extLst>
                <a:ext uri="{FF2B5EF4-FFF2-40B4-BE49-F238E27FC236}">
                  <a16:creationId xmlns="" xmlns:a16="http://schemas.microsoft.com/office/drawing/2014/main" id="{4F0D80DF-27D8-5E48-A450-B48C76A04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5251450"/>
              <a:ext cx="219075" cy="80963"/>
            </a:xfrm>
            <a:custGeom>
              <a:avLst/>
              <a:gdLst>
                <a:gd name="T0" fmla="*/ 133 w 138"/>
                <a:gd name="T1" fmla="*/ 0 h 51"/>
                <a:gd name="T2" fmla="*/ 0 w 138"/>
                <a:gd name="T3" fmla="*/ 38 h 51"/>
                <a:gd name="T4" fmla="*/ 3 w 138"/>
                <a:gd name="T5" fmla="*/ 51 h 51"/>
                <a:gd name="T6" fmla="*/ 138 w 138"/>
                <a:gd name="T7" fmla="*/ 14 h 51"/>
                <a:gd name="T8" fmla="*/ 133 w 13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133" y="0"/>
                  </a:moveTo>
                  <a:lnTo>
                    <a:pt x="0" y="38"/>
                  </a:lnTo>
                  <a:lnTo>
                    <a:pt x="3" y="51"/>
                  </a:lnTo>
                  <a:lnTo>
                    <a:pt x="138" y="1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90">
              <a:extLst>
                <a:ext uri="{FF2B5EF4-FFF2-40B4-BE49-F238E27FC236}">
                  <a16:creationId xmlns="" xmlns:a16="http://schemas.microsoft.com/office/drawing/2014/main" id="{A7741F83-58E4-534D-873A-6DFECA865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5591175"/>
              <a:ext cx="214313" cy="98425"/>
            </a:xfrm>
            <a:custGeom>
              <a:avLst/>
              <a:gdLst>
                <a:gd name="T0" fmla="*/ 130 w 135"/>
                <a:gd name="T1" fmla="*/ 0 h 62"/>
                <a:gd name="T2" fmla="*/ 0 w 135"/>
                <a:gd name="T3" fmla="*/ 49 h 62"/>
                <a:gd name="T4" fmla="*/ 4 w 135"/>
                <a:gd name="T5" fmla="*/ 62 h 62"/>
                <a:gd name="T6" fmla="*/ 135 w 135"/>
                <a:gd name="T7" fmla="*/ 14 h 62"/>
                <a:gd name="T8" fmla="*/ 130 w 13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0" y="0"/>
                  </a:moveTo>
                  <a:lnTo>
                    <a:pt x="0" y="49"/>
                  </a:lnTo>
                  <a:lnTo>
                    <a:pt x="4" y="62"/>
                  </a:lnTo>
                  <a:lnTo>
                    <a:pt x="135" y="1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91">
              <a:extLst>
                <a:ext uri="{FF2B5EF4-FFF2-40B4-BE49-F238E27FC236}">
                  <a16:creationId xmlns="" xmlns:a16="http://schemas.microsoft.com/office/drawing/2014/main" id="{5A1D1C14-11CA-024E-ACB8-AB4AA2C21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6234113"/>
              <a:ext cx="203200" cy="133350"/>
            </a:xfrm>
            <a:custGeom>
              <a:avLst/>
              <a:gdLst>
                <a:gd name="T0" fmla="*/ 120 w 128"/>
                <a:gd name="T1" fmla="*/ 0 h 84"/>
                <a:gd name="T2" fmla="*/ 0 w 128"/>
                <a:gd name="T3" fmla="*/ 72 h 84"/>
                <a:gd name="T4" fmla="*/ 7 w 128"/>
                <a:gd name="T5" fmla="*/ 84 h 84"/>
                <a:gd name="T6" fmla="*/ 128 w 128"/>
                <a:gd name="T7" fmla="*/ 13 h 84"/>
                <a:gd name="T8" fmla="*/ 120 w 12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120" y="0"/>
                  </a:moveTo>
                  <a:lnTo>
                    <a:pt x="0" y="72"/>
                  </a:lnTo>
                  <a:lnTo>
                    <a:pt x="7" y="84"/>
                  </a:lnTo>
                  <a:lnTo>
                    <a:pt x="128" y="1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92">
              <a:extLst>
                <a:ext uri="{FF2B5EF4-FFF2-40B4-BE49-F238E27FC236}">
                  <a16:creationId xmlns="" xmlns:a16="http://schemas.microsoft.com/office/drawing/2014/main" id="{35289739-B109-6C47-949A-C7EA0E2A9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6535738"/>
              <a:ext cx="192088" cy="147638"/>
            </a:xfrm>
            <a:custGeom>
              <a:avLst/>
              <a:gdLst>
                <a:gd name="T0" fmla="*/ 112 w 121"/>
                <a:gd name="T1" fmla="*/ 0 h 93"/>
                <a:gd name="T2" fmla="*/ 0 w 121"/>
                <a:gd name="T3" fmla="*/ 80 h 93"/>
                <a:gd name="T4" fmla="*/ 8 w 121"/>
                <a:gd name="T5" fmla="*/ 93 h 93"/>
                <a:gd name="T6" fmla="*/ 121 w 121"/>
                <a:gd name="T7" fmla="*/ 11 h 93"/>
                <a:gd name="T8" fmla="*/ 112 w 12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112" y="0"/>
                  </a:moveTo>
                  <a:lnTo>
                    <a:pt x="0" y="80"/>
                  </a:lnTo>
                  <a:lnTo>
                    <a:pt x="8" y="93"/>
                  </a:lnTo>
                  <a:lnTo>
                    <a:pt x="121" y="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93">
              <a:extLst>
                <a:ext uri="{FF2B5EF4-FFF2-40B4-BE49-F238E27FC236}">
                  <a16:creationId xmlns="" xmlns:a16="http://schemas.microsoft.com/office/drawing/2014/main" id="{D1490347-9EDA-8C49-880A-133B64DA3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6535738"/>
              <a:ext cx="192088" cy="147638"/>
            </a:xfrm>
            <a:custGeom>
              <a:avLst/>
              <a:gdLst>
                <a:gd name="T0" fmla="*/ 0 w 121"/>
                <a:gd name="T1" fmla="*/ 11 h 93"/>
                <a:gd name="T2" fmla="*/ 113 w 121"/>
                <a:gd name="T3" fmla="*/ 93 h 93"/>
                <a:gd name="T4" fmla="*/ 121 w 121"/>
                <a:gd name="T5" fmla="*/ 82 h 93"/>
                <a:gd name="T6" fmla="*/ 9 w 121"/>
                <a:gd name="T7" fmla="*/ 0 h 93"/>
                <a:gd name="T8" fmla="*/ 0 w 121"/>
                <a:gd name="T9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0" y="11"/>
                  </a:moveTo>
                  <a:lnTo>
                    <a:pt x="113" y="93"/>
                  </a:lnTo>
                  <a:lnTo>
                    <a:pt x="121" y="82"/>
                  </a:lnTo>
                  <a:lnTo>
                    <a:pt x="9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94">
              <a:extLst>
                <a:ext uri="{FF2B5EF4-FFF2-40B4-BE49-F238E27FC236}">
                  <a16:creationId xmlns="" xmlns:a16="http://schemas.microsoft.com/office/drawing/2014/main" id="{F7CC8C3F-1C99-2149-80D2-F88755929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713" y="6234113"/>
              <a:ext cx="200025" cy="133350"/>
            </a:xfrm>
            <a:custGeom>
              <a:avLst/>
              <a:gdLst>
                <a:gd name="T0" fmla="*/ 0 w 126"/>
                <a:gd name="T1" fmla="*/ 13 h 84"/>
                <a:gd name="T2" fmla="*/ 119 w 126"/>
                <a:gd name="T3" fmla="*/ 84 h 84"/>
                <a:gd name="T4" fmla="*/ 126 w 126"/>
                <a:gd name="T5" fmla="*/ 72 h 84"/>
                <a:gd name="T6" fmla="*/ 6 w 126"/>
                <a:gd name="T7" fmla="*/ 0 h 84"/>
                <a:gd name="T8" fmla="*/ 0 w 126"/>
                <a:gd name="T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0" y="13"/>
                  </a:moveTo>
                  <a:lnTo>
                    <a:pt x="119" y="84"/>
                  </a:lnTo>
                  <a:lnTo>
                    <a:pt x="126" y="72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95">
              <a:extLst>
                <a:ext uri="{FF2B5EF4-FFF2-40B4-BE49-F238E27FC236}">
                  <a16:creationId xmlns="" xmlns:a16="http://schemas.microsoft.com/office/drawing/2014/main" id="{F624E4E4-8E7F-0B45-945C-5821FDA4B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5919788"/>
              <a:ext cx="209550" cy="117475"/>
            </a:xfrm>
            <a:custGeom>
              <a:avLst/>
              <a:gdLst>
                <a:gd name="T0" fmla="*/ 0 w 132"/>
                <a:gd name="T1" fmla="*/ 14 h 74"/>
                <a:gd name="T2" fmla="*/ 126 w 132"/>
                <a:gd name="T3" fmla="*/ 74 h 74"/>
                <a:gd name="T4" fmla="*/ 132 w 132"/>
                <a:gd name="T5" fmla="*/ 60 h 74"/>
                <a:gd name="T6" fmla="*/ 6 w 132"/>
                <a:gd name="T7" fmla="*/ 0 h 74"/>
                <a:gd name="T8" fmla="*/ 0 w 132"/>
                <a:gd name="T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0" y="14"/>
                  </a:moveTo>
                  <a:lnTo>
                    <a:pt x="126" y="74"/>
                  </a:lnTo>
                  <a:lnTo>
                    <a:pt x="132" y="6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96">
              <a:extLst>
                <a:ext uri="{FF2B5EF4-FFF2-40B4-BE49-F238E27FC236}">
                  <a16:creationId xmlns="" xmlns:a16="http://schemas.microsoft.com/office/drawing/2014/main" id="{86ADDB73-7042-904C-9334-EF2C7DC2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5591175"/>
              <a:ext cx="214313" cy="98425"/>
            </a:xfrm>
            <a:custGeom>
              <a:avLst/>
              <a:gdLst>
                <a:gd name="T0" fmla="*/ 0 w 135"/>
                <a:gd name="T1" fmla="*/ 14 h 62"/>
                <a:gd name="T2" fmla="*/ 131 w 135"/>
                <a:gd name="T3" fmla="*/ 62 h 62"/>
                <a:gd name="T4" fmla="*/ 135 w 135"/>
                <a:gd name="T5" fmla="*/ 49 h 62"/>
                <a:gd name="T6" fmla="*/ 5 w 135"/>
                <a:gd name="T7" fmla="*/ 0 h 62"/>
                <a:gd name="T8" fmla="*/ 0 w 135"/>
                <a:gd name="T9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0" y="14"/>
                  </a:moveTo>
                  <a:lnTo>
                    <a:pt x="131" y="62"/>
                  </a:lnTo>
                  <a:lnTo>
                    <a:pt x="135" y="49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97">
              <a:extLst>
                <a:ext uri="{FF2B5EF4-FFF2-40B4-BE49-F238E27FC236}">
                  <a16:creationId xmlns="" xmlns:a16="http://schemas.microsoft.com/office/drawing/2014/main" id="{CCFF9A72-B694-4F49-B931-7F7348071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5251450"/>
              <a:ext cx="219075" cy="80963"/>
            </a:xfrm>
            <a:custGeom>
              <a:avLst/>
              <a:gdLst>
                <a:gd name="T0" fmla="*/ 0 w 138"/>
                <a:gd name="T1" fmla="*/ 14 h 51"/>
                <a:gd name="T2" fmla="*/ 135 w 138"/>
                <a:gd name="T3" fmla="*/ 51 h 51"/>
                <a:gd name="T4" fmla="*/ 138 w 138"/>
                <a:gd name="T5" fmla="*/ 38 h 51"/>
                <a:gd name="T6" fmla="*/ 5 w 138"/>
                <a:gd name="T7" fmla="*/ 0 h 51"/>
                <a:gd name="T8" fmla="*/ 0 w 138"/>
                <a:gd name="T9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0" y="14"/>
                  </a:moveTo>
                  <a:lnTo>
                    <a:pt x="135" y="51"/>
                  </a:lnTo>
                  <a:lnTo>
                    <a:pt x="138" y="38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98">
              <a:extLst>
                <a:ext uri="{FF2B5EF4-FFF2-40B4-BE49-F238E27FC236}">
                  <a16:creationId xmlns="" xmlns:a16="http://schemas.microsoft.com/office/drawing/2014/main" id="{FE739534-2E44-4E4E-A45B-56BD259E7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4902200"/>
              <a:ext cx="222250" cy="61913"/>
            </a:xfrm>
            <a:custGeom>
              <a:avLst/>
              <a:gdLst>
                <a:gd name="T0" fmla="*/ 0 w 140"/>
                <a:gd name="T1" fmla="*/ 14 h 39"/>
                <a:gd name="T2" fmla="*/ 137 w 140"/>
                <a:gd name="T3" fmla="*/ 39 h 39"/>
                <a:gd name="T4" fmla="*/ 140 w 140"/>
                <a:gd name="T5" fmla="*/ 25 h 39"/>
                <a:gd name="T6" fmla="*/ 4 w 140"/>
                <a:gd name="T7" fmla="*/ 0 h 39"/>
                <a:gd name="T8" fmla="*/ 0 w 140"/>
                <a:gd name="T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0" y="14"/>
                  </a:moveTo>
                  <a:lnTo>
                    <a:pt x="137" y="39"/>
                  </a:lnTo>
                  <a:lnTo>
                    <a:pt x="140" y="25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99">
              <a:extLst>
                <a:ext uri="{FF2B5EF4-FFF2-40B4-BE49-F238E27FC236}">
                  <a16:creationId xmlns="" xmlns:a16="http://schemas.microsoft.com/office/drawing/2014/main" id="{F94234C8-F2A1-7346-8855-9485560E1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4546600"/>
              <a:ext cx="222250" cy="44450"/>
            </a:xfrm>
            <a:custGeom>
              <a:avLst/>
              <a:gdLst>
                <a:gd name="T0" fmla="*/ 0 w 140"/>
                <a:gd name="T1" fmla="*/ 16 h 28"/>
                <a:gd name="T2" fmla="*/ 139 w 140"/>
                <a:gd name="T3" fmla="*/ 28 h 28"/>
                <a:gd name="T4" fmla="*/ 140 w 140"/>
                <a:gd name="T5" fmla="*/ 14 h 28"/>
                <a:gd name="T6" fmla="*/ 2 w 140"/>
                <a:gd name="T7" fmla="*/ 0 h 28"/>
                <a:gd name="T8" fmla="*/ 0 w 140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0" y="16"/>
                  </a:moveTo>
                  <a:lnTo>
                    <a:pt x="139" y="28"/>
                  </a:lnTo>
                  <a:lnTo>
                    <a:pt x="140" y="14"/>
                  </a:lnTo>
                  <a:lnTo>
                    <a:pt x="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 100">
              <a:extLst>
                <a:ext uri="{FF2B5EF4-FFF2-40B4-BE49-F238E27FC236}">
                  <a16:creationId xmlns="" xmlns:a16="http://schemas.microsoft.com/office/drawing/2014/main" id="{88D0F34A-F1BD-7B4F-8328-71CFB6DCA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6572250"/>
              <a:ext cx="339725" cy="285750"/>
            </a:xfrm>
            <a:custGeom>
              <a:avLst/>
              <a:gdLst>
                <a:gd name="T0" fmla="*/ 206 w 214"/>
                <a:gd name="T1" fmla="*/ 141 h 180"/>
                <a:gd name="T2" fmla="*/ 34 w 214"/>
                <a:gd name="T3" fmla="*/ 5 h 180"/>
                <a:gd name="T4" fmla="*/ 34 w 214"/>
                <a:gd name="T5" fmla="*/ 5 h 180"/>
                <a:gd name="T6" fmla="*/ 28 w 214"/>
                <a:gd name="T7" fmla="*/ 2 h 180"/>
                <a:gd name="T8" fmla="*/ 18 w 214"/>
                <a:gd name="T9" fmla="*/ 0 h 180"/>
                <a:gd name="T10" fmla="*/ 11 w 214"/>
                <a:gd name="T11" fmla="*/ 3 h 180"/>
                <a:gd name="T12" fmla="*/ 4 w 214"/>
                <a:gd name="T13" fmla="*/ 8 h 180"/>
                <a:gd name="T14" fmla="*/ 4 w 214"/>
                <a:gd name="T15" fmla="*/ 8 h 180"/>
                <a:gd name="T16" fmla="*/ 0 w 214"/>
                <a:gd name="T17" fmla="*/ 16 h 180"/>
                <a:gd name="T18" fmla="*/ 0 w 214"/>
                <a:gd name="T19" fmla="*/ 25 h 180"/>
                <a:gd name="T20" fmla="*/ 3 w 214"/>
                <a:gd name="T21" fmla="*/ 33 h 180"/>
                <a:gd name="T22" fmla="*/ 7 w 214"/>
                <a:gd name="T23" fmla="*/ 39 h 180"/>
                <a:gd name="T24" fmla="*/ 180 w 214"/>
                <a:gd name="T25" fmla="*/ 175 h 180"/>
                <a:gd name="T26" fmla="*/ 180 w 214"/>
                <a:gd name="T27" fmla="*/ 175 h 180"/>
                <a:gd name="T28" fmla="*/ 186 w 214"/>
                <a:gd name="T29" fmla="*/ 178 h 180"/>
                <a:gd name="T30" fmla="*/ 192 w 214"/>
                <a:gd name="T31" fmla="*/ 180 h 180"/>
                <a:gd name="T32" fmla="*/ 192 w 214"/>
                <a:gd name="T33" fmla="*/ 180 h 180"/>
                <a:gd name="T34" fmla="*/ 197 w 214"/>
                <a:gd name="T35" fmla="*/ 180 h 180"/>
                <a:gd name="T36" fmla="*/ 201 w 214"/>
                <a:gd name="T37" fmla="*/ 178 h 180"/>
                <a:gd name="T38" fmla="*/ 206 w 214"/>
                <a:gd name="T39" fmla="*/ 175 h 180"/>
                <a:gd name="T40" fmla="*/ 209 w 214"/>
                <a:gd name="T41" fmla="*/ 172 h 180"/>
                <a:gd name="T42" fmla="*/ 209 w 214"/>
                <a:gd name="T43" fmla="*/ 172 h 180"/>
                <a:gd name="T44" fmla="*/ 214 w 214"/>
                <a:gd name="T45" fmla="*/ 164 h 180"/>
                <a:gd name="T46" fmla="*/ 214 w 214"/>
                <a:gd name="T47" fmla="*/ 157 h 180"/>
                <a:gd name="T48" fmla="*/ 211 w 214"/>
                <a:gd name="T49" fmla="*/ 149 h 180"/>
                <a:gd name="T50" fmla="*/ 206 w 214"/>
                <a:gd name="T51" fmla="*/ 141 h 180"/>
                <a:gd name="T52" fmla="*/ 206 w 214"/>
                <a:gd name="T53" fmla="*/ 1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06" y="141"/>
                  </a:moveTo>
                  <a:lnTo>
                    <a:pt x="34" y="5"/>
                  </a:lnTo>
                  <a:lnTo>
                    <a:pt x="34" y="5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1" y="3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6" y="178"/>
                  </a:lnTo>
                  <a:lnTo>
                    <a:pt x="192" y="180"/>
                  </a:lnTo>
                  <a:lnTo>
                    <a:pt x="192" y="180"/>
                  </a:lnTo>
                  <a:lnTo>
                    <a:pt x="197" y="180"/>
                  </a:lnTo>
                  <a:lnTo>
                    <a:pt x="201" y="178"/>
                  </a:lnTo>
                  <a:lnTo>
                    <a:pt x="206" y="175"/>
                  </a:lnTo>
                  <a:lnTo>
                    <a:pt x="209" y="172"/>
                  </a:lnTo>
                  <a:lnTo>
                    <a:pt x="209" y="172"/>
                  </a:lnTo>
                  <a:lnTo>
                    <a:pt x="214" y="164"/>
                  </a:lnTo>
                  <a:lnTo>
                    <a:pt x="214" y="157"/>
                  </a:lnTo>
                  <a:lnTo>
                    <a:pt x="211" y="149"/>
                  </a:lnTo>
                  <a:lnTo>
                    <a:pt x="206" y="141"/>
                  </a:lnTo>
                  <a:lnTo>
                    <a:pt x="206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 101">
              <a:extLst>
                <a:ext uri="{FF2B5EF4-FFF2-40B4-BE49-F238E27FC236}">
                  <a16:creationId xmlns="" xmlns:a16="http://schemas.microsoft.com/office/drawing/2014/main" id="{6E16A737-8C54-1942-AE63-5BD01589C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3233738"/>
              <a:ext cx="406400" cy="146050"/>
            </a:xfrm>
            <a:custGeom>
              <a:avLst/>
              <a:gdLst>
                <a:gd name="T0" fmla="*/ 2 w 256"/>
                <a:gd name="T1" fmla="*/ 75 h 92"/>
                <a:gd name="T2" fmla="*/ 2 w 256"/>
                <a:gd name="T3" fmla="*/ 75 h 92"/>
                <a:gd name="T4" fmla="*/ 3 w 256"/>
                <a:gd name="T5" fmla="*/ 81 h 92"/>
                <a:gd name="T6" fmla="*/ 8 w 256"/>
                <a:gd name="T7" fmla="*/ 87 h 92"/>
                <a:gd name="T8" fmla="*/ 14 w 256"/>
                <a:gd name="T9" fmla="*/ 90 h 92"/>
                <a:gd name="T10" fmla="*/ 22 w 256"/>
                <a:gd name="T11" fmla="*/ 92 h 92"/>
                <a:gd name="T12" fmla="*/ 22 w 256"/>
                <a:gd name="T13" fmla="*/ 92 h 92"/>
                <a:gd name="T14" fmla="*/ 27 w 256"/>
                <a:gd name="T15" fmla="*/ 90 h 92"/>
                <a:gd name="T16" fmla="*/ 241 w 256"/>
                <a:gd name="T17" fmla="*/ 42 h 92"/>
                <a:gd name="T18" fmla="*/ 241 w 256"/>
                <a:gd name="T19" fmla="*/ 42 h 92"/>
                <a:gd name="T20" fmla="*/ 249 w 256"/>
                <a:gd name="T21" fmla="*/ 39 h 92"/>
                <a:gd name="T22" fmla="*/ 253 w 256"/>
                <a:gd name="T23" fmla="*/ 33 h 92"/>
                <a:gd name="T24" fmla="*/ 256 w 256"/>
                <a:gd name="T25" fmla="*/ 25 h 92"/>
                <a:gd name="T26" fmla="*/ 256 w 256"/>
                <a:gd name="T27" fmla="*/ 16 h 92"/>
                <a:gd name="T28" fmla="*/ 256 w 256"/>
                <a:gd name="T29" fmla="*/ 16 h 92"/>
                <a:gd name="T30" fmla="*/ 253 w 256"/>
                <a:gd name="T31" fmla="*/ 8 h 92"/>
                <a:gd name="T32" fmla="*/ 247 w 256"/>
                <a:gd name="T33" fmla="*/ 4 h 92"/>
                <a:gd name="T34" fmla="*/ 239 w 256"/>
                <a:gd name="T35" fmla="*/ 0 h 92"/>
                <a:gd name="T36" fmla="*/ 232 w 256"/>
                <a:gd name="T37" fmla="*/ 0 h 92"/>
                <a:gd name="T38" fmla="*/ 17 w 256"/>
                <a:gd name="T39" fmla="*/ 49 h 92"/>
                <a:gd name="T40" fmla="*/ 17 w 256"/>
                <a:gd name="T41" fmla="*/ 49 h 92"/>
                <a:gd name="T42" fmla="*/ 10 w 256"/>
                <a:gd name="T43" fmla="*/ 53 h 92"/>
                <a:gd name="T44" fmla="*/ 3 w 256"/>
                <a:gd name="T45" fmla="*/ 58 h 92"/>
                <a:gd name="T46" fmla="*/ 0 w 256"/>
                <a:gd name="T47" fmla="*/ 66 h 92"/>
                <a:gd name="T48" fmla="*/ 2 w 256"/>
                <a:gd name="T49" fmla="*/ 75 h 92"/>
                <a:gd name="T50" fmla="*/ 2 w 256"/>
                <a:gd name="T51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2" y="75"/>
                  </a:moveTo>
                  <a:lnTo>
                    <a:pt x="2" y="75"/>
                  </a:lnTo>
                  <a:lnTo>
                    <a:pt x="3" y="81"/>
                  </a:lnTo>
                  <a:lnTo>
                    <a:pt x="8" y="87"/>
                  </a:lnTo>
                  <a:lnTo>
                    <a:pt x="14" y="90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7" y="90"/>
                  </a:lnTo>
                  <a:lnTo>
                    <a:pt x="241" y="42"/>
                  </a:lnTo>
                  <a:lnTo>
                    <a:pt x="241" y="42"/>
                  </a:lnTo>
                  <a:lnTo>
                    <a:pt x="249" y="39"/>
                  </a:lnTo>
                  <a:lnTo>
                    <a:pt x="253" y="33"/>
                  </a:lnTo>
                  <a:lnTo>
                    <a:pt x="256" y="25"/>
                  </a:lnTo>
                  <a:lnTo>
                    <a:pt x="256" y="16"/>
                  </a:lnTo>
                  <a:lnTo>
                    <a:pt x="256" y="16"/>
                  </a:lnTo>
                  <a:lnTo>
                    <a:pt x="253" y="8"/>
                  </a:lnTo>
                  <a:lnTo>
                    <a:pt x="247" y="4"/>
                  </a:lnTo>
                  <a:lnTo>
                    <a:pt x="239" y="0"/>
                  </a:lnTo>
                  <a:lnTo>
                    <a:pt x="232" y="0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0" y="53"/>
                  </a:lnTo>
                  <a:lnTo>
                    <a:pt x="3" y="58"/>
                  </a:lnTo>
                  <a:lnTo>
                    <a:pt x="0" y="66"/>
                  </a:lnTo>
                  <a:lnTo>
                    <a:pt x="2" y="7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 102">
              <a:extLst>
                <a:ext uri="{FF2B5EF4-FFF2-40B4-BE49-F238E27FC236}">
                  <a16:creationId xmlns="" xmlns:a16="http://schemas.microsoft.com/office/drawing/2014/main" id="{8BEE380D-1E50-0147-ADFA-C8C033490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301" y="382588"/>
              <a:ext cx="219075" cy="381000"/>
            </a:xfrm>
            <a:custGeom>
              <a:avLst/>
              <a:gdLst>
                <a:gd name="T0" fmla="*/ 126 w 138"/>
                <a:gd name="T1" fmla="*/ 1 h 240"/>
                <a:gd name="T2" fmla="*/ 126 w 138"/>
                <a:gd name="T3" fmla="*/ 1 h 240"/>
                <a:gd name="T4" fmla="*/ 118 w 138"/>
                <a:gd name="T5" fmla="*/ 0 h 240"/>
                <a:gd name="T6" fmla="*/ 110 w 138"/>
                <a:gd name="T7" fmla="*/ 1 h 240"/>
                <a:gd name="T8" fmla="*/ 102 w 138"/>
                <a:gd name="T9" fmla="*/ 4 h 240"/>
                <a:gd name="T10" fmla="*/ 98 w 138"/>
                <a:gd name="T11" fmla="*/ 12 h 240"/>
                <a:gd name="T12" fmla="*/ 3 w 138"/>
                <a:gd name="T13" fmla="*/ 209 h 240"/>
                <a:gd name="T14" fmla="*/ 3 w 138"/>
                <a:gd name="T15" fmla="*/ 209 h 240"/>
                <a:gd name="T16" fmla="*/ 0 w 138"/>
                <a:gd name="T17" fmla="*/ 217 h 240"/>
                <a:gd name="T18" fmla="*/ 2 w 138"/>
                <a:gd name="T19" fmla="*/ 225 h 240"/>
                <a:gd name="T20" fmla="*/ 6 w 138"/>
                <a:gd name="T21" fmla="*/ 232 h 240"/>
                <a:gd name="T22" fmla="*/ 12 w 138"/>
                <a:gd name="T23" fmla="*/ 237 h 240"/>
                <a:gd name="T24" fmla="*/ 12 w 138"/>
                <a:gd name="T25" fmla="*/ 237 h 240"/>
                <a:gd name="T26" fmla="*/ 17 w 138"/>
                <a:gd name="T27" fmla="*/ 238 h 240"/>
                <a:gd name="T28" fmla="*/ 22 w 138"/>
                <a:gd name="T29" fmla="*/ 240 h 240"/>
                <a:gd name="T30" fmla="*/ 22 w 138"/>
                <a:gd name="T31" fmla="*/ 240 h 240"/>
                <a:gd name="T32" fmla="*/ 28 w 138"/>
                <a:gd name="T33" fmla="*/ 238 h 240"/>
                <a:gd name="T34" fmla="*/ 33 w 138"/>
                <a:gd name="T35" fmla="*/ 237 h 240"/>
                <a:gd name="T36" fmla="*/ 37 w 138"/>
                <a:gd name="T37" fmla="*/ 232 h 240"/>
                <a:gd name="T38" fmla="*/ 42 w 138"/>
                <a:gd name="T39" fmla="*/ 228 h 240"/>
                <a:gd name="T40" fmla="*/ 137 w 138"/>
                <a:gd name="T41" fmla="*/ 31 h 240"/>
                <a:gd name="T42" fmla="*/ 137 w 138"/>
                <a:gd name="T43" fmla="*/ 31 h 240"/>
                <a:gd name="T44" fmla="*/ 138 w 138"/>
                <a:gd name="T45" fmla="*/ 21 h 240"/>
                <a:gd name="T46" fmla="*/ 138 w 138"/>
                <a:gd name="T47" fmla="*/ 13 h 240"/>
                <a:gd name="T48" fmla="*/ 133 w 138"/>
                <a:gd name="T49" fmla="*/ 6 h 240"/>
                <a:gd name="T50" fmla="*/ 126 w 138"/>
                <a:gd name="T51" fmla="*/ 1 h 240"/>
                <a:gd name="T52" fmla="*/ 126 w 138"/>
                <a:gd name="T53" fmla="*/ 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26" y="1"/>
                  </a:moveTo>
                  <a:lnTo>
                    <a:pt x="126" y="1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2" y="4"/>
                  </a:lnTo>
                  <a:lnTo>
                    <a:pt x="98" y="12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17"/>
                  </a:lnTo>
                  <a:lnTo>
                    <a:pt x="2" y="225"/>
                  </a:lnTo>
                  <a:lnTo>
                    <a:pt x="6" y="232"/>
                  </a:lnTo>
                  <a:lnTo>
                    <a:pt x="12" y="237"/>
                  </a:lnTo>
                  <a:lnTo>
                    <a:pt x="12" y="237"/>
                  </a:lnTo>
                  <a:lnTo>
                    <a:pt x="17" y="238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8" y="238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42" y="228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8" y="21"/>
                  </a:lnTo>
                  <a:lnTo>
                    <a:pt x="138" y="13"/>
                  </a:lnTo>
                  <a:lnTo>
                    <a:pt x="133" y="6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103">
              <a:extLst>
                <a:ext uri="{FF2B5EF4-FFF2-40B4-BE49-F238E27FC236}">
                  <a16:creationId xmlns="" xmlns:a16="http://schemas.microsoft.com/office/drawing/2014/main" id="{204FAE05-4858-044D-AEF7-9D4D5E163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382588"/>
              <a:ext cx="219075" cy="381000"/>
            </a:xfrm>
            <a:custGeom>
              <a:avLst/>
              <a:gdLst>
                <a:gd name="T0" fmla="*/ 135 w 138"/>
                <a:gd name="T1" fmla="*/ 209 h 240"/>
                <a:gd name="T2" fmla="*/ 40 w 138"/>
                <a:gd name="T3" fmla="*/ 12 h 240"/>
                <a:gd name="T4" fmla="*/ 40 w 138"/>
                <a:gd name="T5" fmla="*/ 12 h 240"/>
                <a:gd name="T6" fmla="*/ 36 w 138"/>
                <a:gd name="T7" fmla="*/ 4 h 240"/>
                <a:gd name="T8" fmla="*/ 28 w 138"/>
                <a:gd name="T9" fmla="*/ 1 h 240"/>
                <a:gd name="T10" fmla="*/ 20 w 138"/>
                <a:gd name="T11" fmla="*/ 0 h 240"/>
                <a:gd name="T12" fmla="*/ 12 w 138"/>
                <a:gd name="T13" fmla="*/ 1 h 240"/>
                <a:gd name="T14" fmla="*/ 12 w 138"/>
                <a:gd name="T15" fmla="*/ 1 h 240"/>
                <a:gd name="T16" fmla="*/ 5 w 138"/>
                <a:gd name="T17" fmla="*/ 6 h 240"/>
                <a:gd name="T18" fmla="*/ 0 w 138"/>
                <a:gd name="T19" fmla="*/ 13 h 240"/>
                <a:gd name="T20" fmla="*/ 0 w 138"/>
                <a:gd name="T21" fmla="*/ 21 h 240"/>
                <a:gd name="T22" fmla="*/ 1 w 138"/>
                <a:gd name="T23" fmla="*/ 31 h 240"/>
                <a:gd name="T24" fmla="*/ 96 w 138"/>
                <a:gd name="T25" fmla="*/ 228 h 240"/>
                <a:gd name="T26" fmla="*/ 96 w 138"/>
                <a:gd name="T27" fmla="*/ 228 h 240"/>
                <a:gd name="T28" fmla="*/ 101 w 138"/>
                <a:gd name="T29" fmla="*/ 232 h 240"/>
                <a:gd name="T30" fmla="*/ 105 w 138"/>
                <a:gd name="T31" fmla="*/ 237 h 240"/>
                <a:gd name="T32" fmla="*/ 110 w 138"/>
                <a:gd name="T33" fmla="*/ 238 h 240"/>
                <a:gd name="T34" fmla="*/ 116 w 138"/>
                <a:gd name="T35" fmla="*/ 240 h 240"/>
                <a:gd name="T36" fmla="*/ 116 w 138"/>
                <a:gd name="T37" fmla="*/ 240 h 240"/>
                <a:gd name="T38" fmla="*/ 121 w 138"/>
                <a:gd name="T39" fmla="*/ 238 h 240"/>
                <a:gd name="T40" fmla="*/ 126 w 138"/>
                <a:gd name="T41" fmla="*/ 237 h 240"/>
                <a:gd name="T42" fmla="*/ 126 w 138"/>
                <a:gd name="T43" fmla="*/ 237 h 240"/>
                <a:gd name="T44" fmla="*/ 132 w 138"/>
                <a:gd name="T45" fmla="*/ 232 h 240"/>
                <a:gd name="T46" fmla="*/ 136 w 138"/>
                <a:gd name="T47" fmla="*/ 225 h 240"/>
                <a:gd name="T48" fmla="*/ 138 w 138"/>
                <a:gd name="T49" fmla="*/ 217 h 240"/>
                <a:gd name="T50" fmla="*/ 135 w 138"/>
                <a:gd name="T51" fmla="*/ 209 h 240"/>
                <a:gd name="T52" fmla="*/ 135 w 138"/>
                <a:gd name="T53" fmla="*/ 2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35" y="209"/>
                  </a:moveTo>
                  <a:lnTo>
                    <a:pt x="40" y="12"/>
                  </a:lnTo>
                  <a:lnTo>
                    <a:pt x="40" y="12"/>
                  </a:lnTo>
                  <a:lnTo>
                    <a:pt x="36" y="4"/>
                  </a:lnTo>
                  <a:lnTo>
                    <a:pt x="28" y="1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5" y="6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1" y="31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1" y="232"/>
                  </a:lnTo>
                  <a:lnTo>
                    <a:pt x="105" y="237"/>
                  </a:lnTo>
                  <a:lnTo>
                    <a:pt x="110" y="238"/>
                  </a:lnTo>
                  <a:lnTo>
                    <a:pt x="116" y="240"/>
                  </a:lnTo>
                  <a:lnTo>
                    <a:pt x="116" y="240"/>
                  </a:lnTo>
                  <a:lnTo>
                    <a:pt x="121" y="238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32" y="232"/>
                  </a:lnTo>
                  <a:lnTo>
                    <a:pt x="136" y="225"/>
                  </a:lnTo>
                  <a:lnTo>
                    <a:pt x="138" y="217"/>
                  </a:lnTo>
                  <a:lnTo>
                    <a:pt x="135" y="209"/>
                  </a:lnTo>
                  <a:lnTo>
                    <a:pt x="13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104">
              <a:extLst>
                <a:ext uri="{FF2B5EF4-FFF2-40B4-BE49-F238E27FC236}">
                  <a16:creationId xmlns="" xmlns:a16="http://schemas.microsoft.com/office/drawing/2014/main" id="{B1CB7888-95E1-1A40-AB55-D8C89E1F1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6" y="3233738"/>
              <a:ext cx="406400" cy="146050"/>
            </a:xfrm>
            <a:custGeom>
              <a:avLst/>
              <a:gdLst>
                <a:gd name="T0" fmla="*/ 15 w 256"/>
                <a:gd name="T1" fmla="*/ 42 h 92"/>
                <a:gd name="T2" fmla="*/ 229 w 256"/>
                <a:gd name="T3" fmla="*/ 90 h 92"/>
                <a:gd name="T4" fmla="*/ 229 w 256"/>
                <a:gd name="T5" fmla="*/ 90 h 92"/>
                <a:gd name="T6" fmla="*/ 234 w 256"/>
                <a:gd name="T7" fmla="*/ 92 h 92"/>
                <a:gd name="T8" fmla="*/ 234 w 256"/>
                <a:gd name="T9" fmla="*/ 92 h 92"/>
                <a:gd name="T10" fmla="*/ 242 w 256"/>
                <a:gd name="T11" fmla="*/ 90 h 92"/>
                <a:gd name="T12" fmla="*/ 248 w 256"/>
                <a:gd name="T13" fmla="*/ 87 h 92"/>
                <a:gd name="T14" fmla="*/ 253 w 256"/>
                <a:gd name="T15" fmla="*/ 81 h 92"/>
                <a:gd name="T16" fmla="*/ 254 w 256"/>
                <a:gd name="T17" fmla="*/ 75 h 92"/>
                <a:gd name="T18" fmla="*/ 254 w 256"/>
                <a:gd name="T19" fmla="*/ 75 h 92"/>
                <a:gd name="T20" fmla="*/ 256 w 256"/>
                <a:gd name="T21" fmla="*/ 66 h 92"/>
                <a:gd name="T22" fmla="*/ 253 w 256"/>
                <a:gd name="T23" fmla="*/ 58 h 92"/>
                <a:gd name="T24" fmla="*/ 246 w 256"/>
                <a:gd name="T25" fmla="*/ 53 h 92"/>
                <a:gd name="T26" fmla="*/ 239 w 256"/>
                <a:gd name="T27" fmla="*/ 49 h 92"/>
                <a:gd name="T28" fmla="*/ 24 w 256"/>
                <a:gd name="T29" fmla="*/ 0 h 92"/>
                <a:gd name="T30" fmla="*/ 24 w 256"/>
                <a:gd name="T31" fmla="*/ 0 h 92"/>
                <a:gd name="T32" fmla="*/ 17 w 256"/>
                <a:gd name="T33" fmla="*/ 0 h 92"/>
                <a:gd name="T34" fmla="*/ 9 w 256"/>
                <a:gd name="T35" fmla="*/ 4 h 92"/>
                <a:gd name="T36" fmla="*/ 3 w 256"/>
                <a:gd name="T37" fmla="*/ 8 h 92"/>
                <a:gd name="T38" fmla="*/ 0 w 256"/>
                <a:gd name="T39" fmla="*/ 16 h 92"/>
                <a:gd name="T40" fmla="*/ 0 w 256"/>
                <a:gd name="T41" fmla="*/ 16 h 92"/>
                <a:gd name="T42" fmla="*/ 0 w 256"/>
                <a:gd name="T43" fmla="*/ 25 h 92"/>
                <a:gd name="T44" fmla="*/ 3 w 256"/>
                <a:gd name="T45" fmla="*/ 33 h 92"/>
                <a:gd name="T46" fmla="*/ 7 w 256"/>
                <a:gd name="T47" fmla="*/ 39 h 92"/>
                <a:gd name="T48" fmla="*/ 15 w 256"/>
                <a:gd name="T49" fmla="*/ 42 h 92"/>
                <a:gd name="T50" fmla="*/ 15 w 256"/>
                <a:gd name="T51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15" y="42"/>
                  </a:moveTo>
                  <a:lnTo>
                    <a:pt x="229" y="90"/>
                  </a:lnTo>
                  <a:lnTo>
                    <a:pt x="229" y="90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42" y="90"/>
                  </a:lnTo>
                  <a:lnTo>
                    <a:pt x="248" y="87"/>
                  </a:lnTo>
                  <a:lnTo>
                    <a:pt x="253" y="81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6" y="66"/>
                  </a:lnTo>
                  <a:lnTo>
                    <a:pt x="253" y="58"/>
                  </a:lnTo>
                  <a:lnTo>
                    <a:pt x="246" y="53"/>
                  </a:lnTo>
                  <a:lnTo>
                    <a:pt x="239" y="49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9" y="4"/>
                  </a:lnTo>
                  <a:lnTo>
                    <a:pt x="3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5" y="42"/>
                  </a:lnTo>
                  <a:lnTo>
                    <a:pt x="1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105">
              <a:extLst>
                <a:ext uri="{FF2B5EF4-FFF2-40B4-BE49-F238E27FC236}">
                  <a16:creationId xmlns="" xmlns:a16="http://schemas.microsoft.com/office/drawing/2014/main" id="{C340E1FC-18B9-7D43-8D86-4EB93C9B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51" y="6572250"/>
              <a:ext cx="339725" cy="285750"/>
            </a:xfrm>
            <a:custGeom>
              <a:avLst/>
              <a:gdLst>
                <a:gd name="T0" fmla="*/ 210 w 214"/>
                <a:gd name="T1" fmla="*/ 8 h 180"/>
                <a:gd name="T2" fmla="*/ 210 w 214"/>
                <a:gd name="T3" fmla="*/ 8 h 180"/>
                <a:gd name="T4" fmla="*/ 203 w 214"/>
                <a:gd name="T5" fmla="*/ 3 h 180"/>
                <a:gd name="T6" fmla="*/ 196 w 214"/>
                <a:gd name="T7" fmla="*/ 0 h 180"/>
                <a:gd name="T8" fmla="*/ 186 w 214"/>
                <a:gd name="T9" fmla="*/ 2 h 180"/>
                <a:gd name="T10" fmla="*/ 180 w 214"/>
                <a:gd name="T11" fmla="*/ 5 h 180"/>
                <a:gd name="T12" fmla="*/ 8 w 214"/>
                <a:gd name="T13" fmla="*/ 141 h 180"/>
                <a:gd name="T14" fmla="*/ 8 w 214"/>
                <a:gd name="T15" fmla="*/ 141 h 180"/>
                <a:gd name="T16" fmla="*/ 3 w 214"/>
                <a:gd name="T17" fmla="*/ 149 h 180"/>
                <a:gd name="T18" fmla="*/ 0 w 214"/>
                <a:gd name="T19" fmla="*/ 157 h 180"/>
                <a:gd name="T20" fmla="*/ 0 w 214"/>
                <a:gd name="T21" fmla="*/ 164 h 180"/>
                <a:gd name="T22" fmla="*/ 5 w 214"/>
                <a:gd name="T23" fmla="*/ 172 h 180"/>
                <a:gd name="T24" fmla="*/ 5 w 214"/>
                <a:gd name="T25" fmla="*/ 172 h 180"/>
                <a:gd name="T26" fmla="*/ 8 w 214"/>
                <a:gd name="T27" fmla="*/ 175 h 180"/>
                <a:gd name="T28" fmla="*/ 13 w 214"/>
                <a:gd name="T29" fmla="*/ 178 h 180"/>
                <a:gd name="T30" fmla="*/ 17 w 214"/>
                <a:gd name="T31" fmla="*/ 180 h 180"/>
                <a:gd name="T32" fmla="*/ 22 w 214"/>
                <a:gd name="T33" fmla="*/ 180 h 180"/>
                <a:gd name="T34" fmla="*/ 22 w 214"/>
                <a:gd name="T35" fmla="*/ 180 h 180"/>
                <a:gd name="T36" fmla="*/ 28 w 214"/>
                <a:gd name="T37" fmla="*/ 178 h 180"/>
                <a:gd name="T38" fmla="*/ 34 w 214"/>
                <a:gd name="T39" fmla="*/ 175 h 180"/>
                <a:gd name="T40" fmla="*/ 207 w 214"/>
                <a:gd name="T41" fmla="*/ 39 h 180"/>
                <a:gd name="T42" fmla="*/ 207 w 214"/>
                <a:gd name="T43" fmla="*/ 39 h 180"/>
                <a:gd name="T44" fmla="*/ 211 w 214"/>
                <a:gd name="T45" fmla="*/ 33 h 180"/>
                <a:gd name="T46" fmla="*/ 214 w 214"/>
                <a:gd name="T47" fmla="*/ 25 h 180"/>
                <a:gd name="T48" fmla="*/ 214 w 214"/>
                <a:gd name="T49" fmla="*/ 16 h 180"/>
                <a:gd name="T50" fmla="*/ 210 w 214"/>
                <a:gd name="T51" fmla="*/ 8 h 180"/>
                <a:gd name="T52" fmla="*/ 210 w 214"/>
                <a:gd name="T53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10" y="8"/>
                  </a:moveTo>
                  <a:lnTo>
                    <a:pt x="210" y="8"/>
                  </a:lnTo>
                  <a:lnTo>
                    <a:pt x="203" y="3"/>
                  </a:lnTo>
                  <a:lnTo>
                    <a:pt x="196" y="0"/>
                  </a:lnTo>
                  <a:lnTo>
                    <a:pt x="186" y="2"/>
                  </a:lnTo>
                  <a:lnTo>
                    <a:pt x="180" y="5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3" y="149"/>
                  </a:lnTo>
                  <a:lnTo>
                    <a:pt x="0" y="157"/>
                  </a:lnTo>
                  <a:lnTo>
                    <a:pt x="0" y="164"/>
                  </a:lnTo>
                  <a:lnTo>
                    <a:pt x="5" y="172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8"/>
                  </a:lnTo>
                  <a:lnTo>
                    <a:pt x="17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8" y="178"/>
                  </a:lnTo>
                  <a:lnTo>
                    <a:pt x="34" y="175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11" y="33"/>
                  </a:lnTo>
                  <a:lnTo>
                    <a:pt x="214" y="25"/>
                  </a:lnTo>
                  <a:lnTo>
                    <a:pt x="214" y="16"/>
                  </a:lnTo>
                  <a:lnTo>
                    <a:pt x="210" y="8"/>
                  </a:lnTo>
                  <a:lnTo>
                    <a:pt x="2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1" name="Group 370" title="Dial 2">
            <a:extLst>
              <a:ext uri="{FF2B5EF4-FFF2-40B4-BE49-F238E27FC236}">
                <a16:creationId xmlns="" xmlns:a16="http://schemas.microsoft.com/office/drawing/2014/main" id="{08F3C073-2564-534D-BA21-D92151D071F0}"/>
              </a:ext>
            </a:extLst>
          </p:cNvPr>
          <p:cNvGrpSpPr/>
          <p:nvPr userDrawn="1"/>
        </p:nvGrpSpPr>
        <p:grpSpPr>
          <a:xfrm rot="10800000">
            <a:off x="5486400" y="3429002"/>
            <a:ext cx="1330036" cy="1330383"/>
            <a:chOff x="2743201" y="1600198"/>
            <a:chExt cx="3657601" cy="3657601"/>
          </a:xfrm>
          <a:effectLst/>
        </p:grpSpPr>
        <p:grpSp>
          <p:nvGrpSpPr>
            <p:cNvPr id="372" name="Group 371">
              <a:extLst>
                <a:ext uri="{FF2B5EF4-FFF2-40B4-BE49-F238E27FC236}">
                  <a16:creationId xmlns="" xmlns:a16="http://schemas.microsoft.com/office/drawing/2014/main" id="{AB15150F-646E-E44E-8D0D-DDBBFDEB3063}"/>
                </a:ext>
              </a:extLst>
            </p:cNvPr>
            <p:cNvGrpSpPr/>
            <p:nvPr/>
          </p:nvGrpSpPr>
          <p:grpSpPr>
            <a:xfrm>
              <a:off x="2743201" y="1600198"/>
              <a:ext cx="3657601" cy="3657601"/>
              <a:chOff x="2743200" y="1600200"/>
              <a:chExt cx="3657600" cy="3657602"/>
            </a:xfrm>
          </p:grpSpPr>
          <p:pic>
            <p:nvPicPr>
              <p:cNvPr id="374" name="Picture 373" descr="knob.png">
                <a:extLst>
                  <a:ext uri="{FF2B5EF4-FFF2-40B4-BE49-F238E27FC236}">
                    <a16:creationId xmlns="" xmlns:a16="http://schemas.microsoft.com/office/drawing/2014/main" id="{442535CC-FD34-5949-B5F4-1BCE1E666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600200"/>
                <a:ext cx="3657600" cy="3657602"/>
              </a:xfrm>
              <a:prstGeom prst="rect">
                <a:avLst/>
              </a:prstGeom>
              <a:effectLst/>
            </p:spPr>
          </p:pic>
          <p:sp>
            <p:nvSpPr>
              <p:cNvPr id="375" name="Oval 374">
                <a:extLst>
                  <a:ext uri="{FF2B5EF4-FFF2-40B4-BE49-F238E27FC236}">
                    <a16:creationId xmlns="" xmlns:a16="http://schemas.microsoft.com/office/drawing/2014/main" id="{FF87D63B-BFD1-9049-8E02-D2BA1CB88322}"/>
                  </a:ext>
                </a:extLst>
              </p:cNvPr>
              <p:cNvSpPr/>
              <p:nvPr/>
            </p:nvSpPr>
            <p:spPr>
              <a:xfrm>
                <a:off x="2743200" y="1600200"/>
                <a:ext cx="3657600" cy="3657600"/>
              </a:xfrm>
              <a:prstGeom prst="ellipse">
                <a:avLst/>
              </a:prstGeom>
              <a:noFill/>
              <a:ln w="38100" cmpd="sng">
                <a:gradFill flip="none" rotWithShape="1">
                  <a:gsLst>
                    <a:gs pos="74000">
                      <a:srgbClr val="FFFFFF"/>
                    </a:gs>
                    <a:gs pos="100000">
                      <a:srgbClr val="484848"/>
                    </a:gs>
                    <a:gs pos="0">
                      <a:srgbClr val="A7A7A7"/>
                    </a:gs>
                    <a:gs pos="65000">
                      <a:srgbClr val="3E3E3E"/>
                    </a:gs>
                  </a:gsLst>
                  <a:lin ang="12000000" scaled="0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3" name="Oval 372">
              <a:extLst>
                <a:ext uri="{FF2B5EF4-FFF2-40B4-BE49-F238E27FC236}">
                  <a16:creationId xmlns="" xmlns:a16="http://schemas.microsoft.com/office/drawing/2014/main" id="{3D8D1D32-5BDD-8E46-AD3A-4E5C5F686789}"/>
                </a:ext>
              </a:extLst>
            </p:cNvPr>
            <p:cNvSpPr/>
            <p:nvPr/>
          </p:nvSpPr>
          <p:spPr>
            <a:xfrm>
              <a:off x="5486399" y="3048000"/>
              <a:ext cx="762001" cy="762000"/>
            </a:xfrm>
            <a:prstGeom prst="ellipse">
              <a:avLst/>
            </a:prstGeom>
            <a:gradFill>
              <a:gsLst>
                <a:gs pos="16000">
                  <a:srgbClr val="FFFFFF">
                    <a:alpha val="57000"/>
                  </a:srgbClr>
                </a:gs>
                <a:gs pos="100000">
                  <a:srgbClr val="3E3E3E">
                    <a:alpha val="36000"/>
                  </a:srgbClr>
                </a:gs>
                <a:gs pos="7000">
                  <a:srgbClr val="FFFFFF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C663AC6-949C-9B4F-8C06-8335B186D346}"/>
              </a:ext>
            </a:extLst>
          </p:cNvPr>
          <p:cNvSpPr/>
          <p:nvPr userDrawn="1"/>
        </p:nvSpPr>
        <p:spPr>
          <a:xfrm>
            <a:off x="2667001" y="1815680"/>
            <a:ext cx="681570" cy="1219518"/>
          </a:xfrm>
          <a:prstGeom prst="roundRect">
            <a:avLst>
              <a:gd name="adj" fmla="val 3922"/>
            </a:avLst>
          </a:prstGeom>
          <a:solidFill>
            <a:schemeClr val="tx2">
              <a:lumMod val="50000"/>
            </a:schemeClr>
          </a:solidFill>
          <a:ln w="28575" cmpd="sng">
            <a:gradFill flip="none" rotWithShape="1">
              <a:gsLst>
                <a:gs pos="0">
                  <a:srgbClr val="404040"/>
                </a:gs>
                <a:gs pos="100000">
                  <a:srgbClr val="ACACAC"/>
                </a:gs>
              </a:gsLst>
              <a:lin ang="0" scaled="0"/>
              <a:tileRect/>
            </a:gradFill>
          </a:ln>
          <a:effectLst>
            <a:innerShdw blurRad="28575" dist="25400" dir="13500000">
              <a:srgbClr val="000000">
                <a:alpha val="18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22DC0FA-BCD9-3641-ADE3-7DEE2826CD03}"/>
              </a:ext>
            </a:extLst>
          </p:cNvPr>
          <p:cNvGrpSpPr/>
          <p:nvPr userDrawn="1"/>
        </p:nvGrpSpPr>
        <p:grpSpPr>
          <a:xfrm>
            <a:off x="2716182" y="1886038"/>
            <a:ext cx="569150" cy="1097567"/>
            <a:chOff x="5435598" y="1981200"/>
            <a:chExt cx="152400" cy="1134533"/>
          </a:xfrm>
        </p:grpSpPr>
        <p:sp>
          <p:nvSpPr>
            <p:cNvPr id="12" name="Rounded Rectangle 11">
              <a:extLst>
                <a:ext uri="{FF2B5EF4-FFF2-40B4-BE49-F238E27FC236}">
                  <a16:creationId xmlns="" xmlns:a16="http://schemas.microsoft.com/office/drawing/2014/main" id="{DB02D200-17AA-8640-AA0C-FDF416FDDFDC}"/>
                </a:ext>
              </a:extLst>
            </p:cNvPr>
            <p:cNvSpPr/>
            <p:nvPr/>
          </p:nvSpPr>
          <p:spPr bwMode="auto">
            <a:xfrm>
              <a:off x="5435598" y="3039533"/>
              <a:ext cx="152400" cy="76200"/>
            </a:xfrm>
            <a:prstGeom prst="roundRect">
              <a:avLst/>
            </a:prstGeom>
            <a:solidFill>
              <a:schemeClr val="accent3">
                <a:alpha val="2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="" xmlns:a16="http://schemas.microsoft.com/office/drawing/2014/main" id="{5F7E6E68-BE41-6F4F-A350-A710928DFDC6}"/>
                </a:ext>
              </a:extLst>
            </p:cNvPr>
            <p:cNvSpPr/>
            <p:nvPr/>
          </p:nvSpPr>
          <p:spPr bwMode="auto">
            <a:xfrm>
              <a:off x="5435598" y="2943320"/>
              <a:ext cx="152400" cy="76200"/>
            </a:xfrm>
            <a:prstGeom prst="roundRect">
              <a:avLst/>
            </a:prstGeom>
            <a:solidFill>
              <a:schemeClr val="accent3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="" xmlns:a16="http://schemas.microsoft.com/office/drawing/2014/main" id="{73971567-75F0-6D42-ACD8-3E6DCDCADACE}"/>
                </a:ext>
              </a:extLst>
            </p:cNvPr>
            <p:cNvSpPr/>
            <p:nvPr/>
          </p:nvSpPr>
          <p:spPr bwMode="auto">
            <a:xfrm>
              <a:off x="5435598" y="2847108"/>
              <a:ext cx="152400" cy="76200"/>
            </a:xfrm>
            <a:prstGeom prst="roundRect">
              <a:avLst/>
            </a:prstGeom>
            <a:solidFill>
              <a:schemeClr val="accent3"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="" xmlns:a16="http://schemas.microsoft.com/office/drawing/2014/main" id="{79607536-799A-3342-B008-9FB93800FE1C}"/>
                </a:ext>
              </a:extLst>
            </p:cNvPr>
            <p:cNvSpPr/>
            <p:nvPr/>
          </p:nvSpPr>
          <p:spPr bwMode="auto">
            <a:xfrm>
              <a:off x="5435598" y="2750896"/>
              <a:ext cx="152400" cy="76200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="" xmlns:a16="http://schemas.microsoft.com/office/drawing/2014/main" id="{2F3B7FE2-2E52-6B4C-A332-1F1E46F2D52A}"/>
                </a:ext>
              </a:extLst>
            </p:cNvPr>
            <p:cNvSpPr/>
            <p:nvPr/>
          </p:nvSpPr>
          <p:spPr bwMode="auto">
            <a:xfrm>
              <a:off x="5435598" y="2654684"/>
              <a:ext cx="152400" cy="76200"/>
            </a:xfrm>
            <a:prstGeom prst="roundRect">
              <a:avLst/>
            </a:prstGeom>
            <a:solidFill>
              <a:schemeClr val="accent3"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38D86541-E314-5845-8571-838AC717FF97}"/>
                </a:ext>
              </a:extLst>
            </p:cNvPr>
            <p:cNvSpPr/>
            <p:nvPr/>
          </p:nvSpPr>
          <p:spPr bwMode="auto">
            <a:xfrm>
              <a:off x="5435598" y="2558472"/>
              <a:ext cx="152400" cy="76200"/>
            </a:xfrm>
            <a:prstGeom prst="roundRect">
              <a:avLst/>
            </a:prstGeom>
            <a:solidFill>
              <a:schemeClr val="accent3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="" xmlns:a16="http://schemas.microsoft.com/office/drawing/2014/main" id="{D0C75982-0243-DE43-AA88-417D2918C0F7}"/>
                </a:ext>
              </a:extLst>
            </p:cNvPr>
            <p:cNvSpPr/>
            <p:nvPr/>
          </p:nvSpPr>
          <p:spPr bwMode="auto">
            <a:xfrm>
              <a:off x="5435598" y="2462260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="" xmlns:a16="http://schemas.microsoft.com/office/drawing/2014/main" id="{FE768B28-07D2-1F4E-A374-2C25AEA54836}"/>
                </a:ext>
              </a:extLst>
            </p:cNvPr>
            <p:cNvSpPr/>
            <p:nvPr/>
          </p:nvSpPr>
          <p:spPr bwMode="auto">
            <a:xfrm>
              <a:off x="5435598" y="2366048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5D664948-43CD-C24A-BC86-32C58C93A3F8}"/>
                </a:ext>
              </a:extLst>
            </p:cNvPr>
            <p:cNvSpPr/>
            <p:nvPr/>
          </p:nvSpPr>
          <p:spPr bwMode="auto">
            <a:xfrm>
              <a:off x="5435598" y="2269836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="" xmlns:a16="http://schemas.microsoft.com/office/drawing/2014/main" id="{38EB7B73-E781-B445-BC7E-3898A42414D5}"/>
                </a:ext>
              </a:extLst>
            </p:cNvPr>
            <p:cNvSpPr/>
            <p:nvPr/>
          </p:nvSpPr>
          <p:spPr bwMode="auto">
            <a:xfrm>
              <a:off x="5435598" y="2173624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="" xmlns:a16="http://schemas.microsoft.com/office/drawing/2014/main" id="{6D2C62A2-53E8-6040-94DF-186D272FC79D}"/>
                </a:ext>
              </a:extLst>
            </p:cNvPr>
            <p:cNvSpPr/>
            <p:nvPr/>
          </p:nvSpPr>
          <p:spPr bwMode="auto">
            <a:xfrm>
              <a:off x="5435598" y="2077412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="" xmlns:a16="http://schemas.microsoft.com/office/drawing/2014/main" id="{71CBE693-C996-8346-B4A1-8712AFEBA7EA}"/>
                </a:ext>
              </a:extLst>
            </p:cNvPr>
            <p:cNvSpPr/>
            <p:nvPr/>
          </p:nvSpPr>
          <p:spPr bwMode="auto">
            <a:xfrm>
              <a:off x="5435598" y="1981200"/>
              <a:ext cx="152400" cy="76200"/>
            </a:xfrm>
            <a:prstGeom prst="round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64" tIns="45732" rIns="91464" bIns="45732" numCol="1" rtlCol="0" anchor="t" anchorCtr="0" compatLnSpc="1">
              <a:prstTxWarp prst="textNoShape">
                <a:avLst/>
              </a:prstTxWarp>
            </a:bodyPr>
            <a:lstStyle/>
            <a:p>
              <a:pPr defTabSz="91467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="" xmlns:a16="http://schemas.microsoft.com/office/drawing/2014/main" id="{5A4319AD-A4A7-9B4C-A00C-6A2B7D413FB2}"/>
              </a:ext>
            </a:extLst>
          </p:cNvPr>
          <p:cNvSpPr/>
          <p:nvPr userDrawn="1"/>
        </p:nvSpPr>
        <p:spPr>
          <a:xfrm>
            <a:off x="2142837" y="3234985"/>
            <a:ext cx="1717963" cy="1718412"/>
          </a:xfrm>
          <a:prstGeom prst="ellipse">
            <a:avLst/>
          </a:prstGeom>
          <a:gradFill>
            <a:gsLst>
              <a:gs pos="0">
                <a:srgbClr val="101010">
                  <a:alpha val="25000"/>
                </a:srgbClr>
              </a:gs>
              <a:gs pos="46000">
                <a:srgbClr val="FFFFFF"/>
              </a:gs>
            </a:gsLst>
            <a:lin ang="3180000" scaled="0"/>
          </a:gradFill>
          <a:ln>
            <a:noFill/>
          </a:ln>
          <a:effectLst>
            <a:softEdge rad="381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="" xmlns:a16="http://schemas.microsoft.com/office/drawing/2014/main" id="{88EDF91C-CE5E-EC4F-85F0-5AFB451D0502}"/>
              </a:ext>
            </a:extLst>
          </p:cNvPr>
          <p:cNvGrpSpPr/>
          <p:nvPr userDrawn="1"/>
        </p:nvGrpSpPr>
        <p:grpSpPr>
          <a:xfrm>
            <a:off x="2046817" y="3143240"/>
            <a:ext cx="1915584" cy="1562379"/>
            <a:chOff x="366713" y="0"/>
            <a:chExt cx="8410575" cy="6858000"/>
          </a:xfrm>
          <a:solidFill>
            <a:schemeClr val="accent3">
              <a:lumMod val="50000"/>
            </a:schemeClr>
          </a:solidFill>
        </p:grpSpPr>
        <p:sp>
          <p:nvSpPr>
            <p:cNvPr id="231" name="Freeform 5">
              <a:extLst>
                <a:ext uri="{FF2B5EF4-FFF2-40B4-BE49-F238E27FC236}">
                  <a16:creationId xmlns="" xmlns:a16="http://schemas.microsoft.com/office/drawing/2014/main" id="{C3776A3F-4A35-CE41-B18E-08D1D67FE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6388100"/>
              <a:ext cx="196850" cy="139700"/>
            </a:xfrm>
            <a:custGeom>
              <a:avLst/>
              <a:gdLst>
                <a:gd name="T0" fmla="*/ 0 w 124"/>
                <a:gd name="T1" fmla="*/ 12 h 88"/>
                <a:gd name="T2" fmla="*/ 117 w 124"/>
                <a:gd name="T3" fmla="*/ 88 h 88"/>
                <a:gd name="T4" fmla="*/ 124 w 124"/>
                <a:gd name="T5" fmla="*/ 76 h 88"/>
                <a:gd name="T6" fmla="*/ 8 w 124"/>
                <a:gd name="T7" fmla="*/ 0 h 88"/>
                <a:gd name="T8" fmla="*/ 0 w 124"/>
                <a:gd name="T9" fmla="*/ 1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0" y="12"/>
                  </a:moveTo>
                  <a:lnTo>
                    <a:pt x="117" y="88"/>
                  </a:lnTo>
                  <a:lnTo>
                    <a:pt x="124" y="7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6">
              <a:extLst>
                <a:ext uri="{FF2B5EF4-FFF2-40B4-BE49-F238E27FC236}">
                  <a16:creationId xmlns="" xmlns:a16="http://schemas.microsoft.com/office/drawing/2014/main" id="{9673195D-0DDF-E74A-A701-F0AA5E1D8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6080125"/>
              <a:ext cx="207963" cy="125413"/>
            </a:xfrm>
            <a:custGeom>
              <a:avLst/>
              <a:gdLst>
                <a:gd name="T0" fmla="*/ 0 w 131"/>
                <a:gd name="T1" fmla="*/ 12 h 79"/>
                <a:gd name="T2" fmla="*/ 124 w 131"/>
                <a:gd name="T3" fmla="*/ 79 h 79"/>
                <a:gd name="T4" fmla="*/ 131 w 131"/>
                <a:gd name="T5" fmla="*/ 66 h 79"/>
                <a:gd name="T6" fmla="*/ 8 w 131"/>
                <a:gd name="T7" fmla="*/ 0 h 79"/>
                <a:gd name="T8" fmla="*/ 0 w 131"/>
                <a:gd name="T9" fmla="*/ 1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0" y="12"/>
                  </a:moveTo>
                  <a:lnTo>
                    <a:pt x="124" y="79"/>
                  </a:lnTo>
                  <a:lnTo>
                    <a:pt x="131" y="66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7">
              <a:extLst>
                <a:ext uri="{FF2B5EF4-FFF2-40B4-BE49-F238E27FC236}">
                  <a16:creationId xmlns="" xmlns:a16="http://schemas.microsoft.com/office/drawing/2014/main" id="{4F7755B8-CC44-FE43-8B94-9D36CC944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5756275"/>
              <a:ext cx="212725" cy="109538"/>
            </a:xfrm>
            <a:custGeom>
              <a:avLst/>
              <a:gdLst>
                <a:gd name="T0" fmla="*/ 0 w 134"/>
                <a:gd name="T1" fmla="*/ 14 h 69"/>
                <a:gd name="T2" fmla="*/ 128 w 134"/>
                <a:gd name="T3" fmla="*/ 69 h 69"/>
                <a:gd name="T4" fmla="*/ 134 w 134"/>
                <a:gd name="T5" fmla="*/ 56 h 69"/>
                <a:gd name="T6" fmla="*/ 5 w 134"/>
                <a:gd name="T7" fmla="*/ 0 h 69"/>
                <a:gd name="T8" fmla="*/ 0 w 134"/>
                <a:gd name="T9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0" y="14"/>
                  </a:moveTo>
                  <a:lnTo>
                    <a:pt x="128" y="69"/>
                  </a:lnTo>
                  <a:lnTo>
                    <a:pt x="134" y="56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 8">
              <a:extLst>
                <a:ext uri="{FF2B5EF4-FFF2-40B4-BE49-F238E27FC236}">
                  <a16:creationId xmlns="" xmlns:a16="http://schemas.microsoft.com/office/drawing/2014/main" id="{83CCAF78-73E4-1B47-AD18-9ED7E91B2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5421313"/>
              <a:ext cx="215900" cy="92075"/>
            </a:xfrm>
            <a:custGeom>
              <a:avLst/>
              <a:gdLst>
                <a:gd name="T0" fmla="*/ 0 w 136"/>
                <a:gd name="T1" fmla="*/ 14 h 58"/>
                <a:gd name="T2" fmla="*/ 133 w 136"/>
                <a:gd name="T3" fmla="*/ 58 h 58"/>
                <a:gd name="T4" fmla="*/ 136 w 136"/>
                <a:gd name="T5" fmla="*/ 44 h 58"/>
                <a:gd name="T6" fmla="*/ 4 w 136"/>
                <a:gd name="T7" fmla="*/ 0 h 58"/>
                <a:gd name="T8" fmla="*/ 0 w 136"/>
                <a:gd name="T9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0" y="14"/>
                  </a:moveTo>
                  <a:lnTo>
                    <a:pt x="133" y="58"/>
                  </a:lnTo>
                  <a:lnTo>
                    <a:pt x="136" y="44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9">
              <a:extLst>
                <a:ext uri="{FF2B5EF4-FFF2-40B4-BE49-F238E27FC236}">
                  <a16:creationId xmlns="" xmlns:a16="http://schemas.microsoft.com/office/drawing/2014/main" id="{48D27F1E-3ED1-6643-84D8-D389EF3EB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851" y="5076825"/>
              <a:ext cx="222250" cy="71438"/>
            </a:xfrm>
            <a:custGeom>
              <a:avLst/>
              <a:gdLst>
                <a:gd name="T0" fmla="*/ 0 w 140"/>
                <a:gd name="T1" fmla="*/ 14 h 45"/>
                <a:gd name="T2" fmla="*/ 137 w 140"/>
                <a:gd name="T3" fmla="*/ 45 h 45"/>
                <a:gd name="T4" fmla="*/ 140 w 140"/>
                <a:gd name="T5" fmla="*/ 31 h 45"/>
                <a:gd name="T6" fmla="*/ 3 w 140"/>
                <a:gd name="T7" fmla="*/ 0 h 45"/>
                <a:gd name="T8" fmla="*/ 0 w 140"/>
                <a:gd name="T9" fmla="*/ 1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0" y="14"/>
                  </a:moveTo>
                  <a:lnTo>
                    <a:pt x="137" y="45"/>
                  </a:lnTo>
                  <a:lnTo>
                    <a:pt x="140" y="31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 10">
              <a:extLst>
                <a:ext uri="{FF2B5EF4-FFF2-40B4-BE49-F238E27FC236}">
                  <a16:creationId xmlns="" xmlns:a16="http://schemas.microsoft.com/office/drawing/2014/main" id="{F9007C96-C9C9-7B40-A828-FA98CA72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4727575"/>
              <a:ext cx="223838" cy="50800"/>
            </a:xfrm>
            <a:custGeom>
              <a:avLst/>
              <a:gdLst>
                <a:gd name="T0" fmla="*/ 0 w 141"/>
                <a:gd name="T1" fmla="*/ 14 h 32"/>
                <a:gd name="T2" fmla="*/ 138 w 141"/>
                <a:gd name="T3" fmla="*/ 32 h 32"/>
                <a:gd name="T4" fmla="*/ 141 w 141"/>
                <a:gd name="T5" fmla="*/ 18 h 32"/>
                <a:gd name="T6" fmla="*/ 3 w 141"/>
                <a:gd name="T7" fmla="*/ 0 h 32"/>
                <a:gd name="T8" fmla="*/ 0 w 141"/>
                <a:gd name="T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0" y="14"/>
                  </a:moveTo>
                  <a:lnTo>
                    <a:pt x="138" y="32"/>
                  </a:lnTo>
                  <a:lnTo>
                    <a:pt x="141" y="18"/>
                  </a:lnTo>
                  <a:lnTo>
                    <a:pt x="3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11">
              <a:extLst>
                <a:ext uri="{FF2B5EF4-FFF2-40B4-BE49-F238E27FC236}">
                  <a16:creationId xmlns="" xmlns:a16="http://schemas.microsoft.com/office/drawing/2014/main" id="{D2D86EF3-A4D1-B340-879A-CB652F3B9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370388"/>
              <a:ext cx="222250" cy="31750"/>
            </a:xfrm>
            <a:custGeom>
              <a:avLst/>
              <a:gdLst>
                <a:gd name="T0" fmla="*/ 0 w 140"/>
                <a:gd name="T1" fmla="*/ 14 h 20"/>
                <a:gd name="T2" fmla="*/ 140 w 140"/>
                <a:gd name="T3" fmla="*/ 20 h 20"/>
                <a:gd name="T4" fmla="*/ 140 w 140"/>
                <a:gd name="T5" fmla="*/ 6 h 20"/>
                <a:gd name="T6" fmla="*/ 0 w 140"/>
                <a:gd name="T7" fmla="*/ 0 h 20"/>
                <a:gd name="T8" fmla="*/ 0 w 140"/>
                <a:gd name="T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14"/>
                  </a:moveTo>
                  <a:lnTo>
                    <a:pt x="140" y="20"/>
                  </a:lnTo>
                  <a:lnTo>
                    <a:pt x="140" y="6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 12">
              <a:extLst>
                <a:ext uri="{FF2B5EF4-FFF2-40B4-BE49-F238E27FC236}">
                  <a16:creationId xmlns="" xmlns:a16="http://schemas.microsoft.com/office/drawing/2014/main" id="{DA078FCF-7E9C-624E-9B7E-1B57F838B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0276" y="4003675"/>
              <a:ext cx="222250" cy="31750"/>
            </a:xfrm>
            <a:custGeom>
              <a:avLst/>
              <a:gdLst>
                <a:gd name="T0" fmla="*/ 0 w 140"/>
                <a:gd name="T1" fmla="*/ 20 h 20"/>
                <a:gd name="T2" fmla="*/ 140 w 140"/>
                <a:gd name="T3" fmla="*/ 14 h 20"/>
                <a:gd name="T4" fmla="*/ 140 w 140"/>
                <a:gd name="T5" fmla="*/ 0 h 20"/>
                <a:gd name="T6" fmla="*/ 0 w 140"/>
                <a:gd name="T7" fmla="*/ 6 h 20"/>
                <a:gd name="T8" fmla="*/ 0 w 14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0" y="20"/>
                  </a:moveTo>
                  <a:lnTo>
                    <a:pt x="140" y="14"/>
                  </a:lnTo>
                  <a:lnTo>
                    <a:pt x="140" y="0"/>
                  </a:lnTo>
                  <a:lnTo>
                    <a:pt x="0" y="6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13">
              <a:extLst>
                <a:ext uri="{FF2B5EF4-FFF2-40B4-BE49-F238E27FC236}">
                  <a16:creationId xmlns="" xmlns:a16="http://schemas.microsoft.com/office/drawing/2014/main" id="{1F3E3F6A-8A16-A944-83A5-D613023F9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3625850"/>
              <a:ext cx="223838" cy="53975"/>
            </a:xfrm>
            <a:custGeom>
              <a:avLst/>
              <a:gdLst>
                <a:gd name="T0" fmla="*/ 3 w 141"/>
                <a:gd name="T1" fmla="*/ 34 h 34"/>
                <a:gd name="T2" fmla="*/ 141 w 141"/>
                <a:gd name="T3" fmla="*/ 16 h 34"/>
                <a:gd name="T4" fmla="*/ 138 w 141"/>
                <a:gd name="T5" fmla="*/ 0 h 34"/>
                <a:gd name="T6" fmla="*/ 0 w 141"/>
                <a:gd name="T7" fmla="*/ 20 h 34"/>
                <a:gd name="T8" fmla="*/ 3 w 141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3" y="34"/>
                  </a:moveTo>
                  <a:lnTo>
                    <a:pt x="141" y="16"/>
                  </a:lnTo>
                  <a:lnTo>
                    <a:pt x="138" y="0"/>
                  </a:lnTo>
                  <a:lnTo>
                    <a:pt x="0" y="20"/>
                  </a:lnTo>
                  <a:lnTo>
                    <a:pt x="3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 14">
              <a:extLst>
                <a:ext uri="{FF2B5EF4-FFF2-40B4-BE49-F238E27FC236}">
                  <a16:creationId xmlns="" xmlns:a16="http://schemas.microsoft.com/office/drawing/2014/main" id="{8687AEA1-1D74-304B-8A76-4DC4A4EC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1" y="2892425"/>
              <a:ext cx="215900" cy="90488"/>
            </a:xfrm>
            <a:custGeom>
              <a:avLst/>
              <a:gdLst>
                <a:gd name="T0" fmla="*/ 4 w 136"/>
                <a:gd name="T1" fmla="*/ 57 h 57"/>
                <a:gd name="T2" fmla="*/ 136 w 136"/>
                <a:gd name="T3" fmla="*/ 14 h 57"/>
                <a:gd name="T4" fmla="*/ 133 w 136"/>
                <a:gd name="T5" fmla="*/ 0 h 57"/>
                <a:gd name="T6" fmla="*/ 0 w 136"/>
                <a:gd name="T7" fmla="*/ 43 h 57"/>
                <a:gd name="T8" fmla="*/ 4 w 13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4" y="57"/>
                  </a:moveTo>
                  <a:lnTo>
                    <a:pt x="136" y="14"/>
                  </a:lnTo>
                  <a:lnTo>
                    <a:pt x="133" y="0"/>
                  </a:lnTo>
                  <a:lnTo>
                    <a:pt x="0" y="43"/>
                  </a:lnTo>
                  <a:lnTo>
                    <a:pt x="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15">
              <a:extLst>
                <a:ext uri="{FF2B5EF4-FFF2-40B4-BE49-F238E27FC236}">
                  <a16:creationId xmlns="" xmlns:a16="http://schemas.microsoft.com/office/drawing/2014/main" id="{6397BC6C-BAE9-ED42-8D22-94E7BE3E3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1" y="2540000"/>
              <a:ext cx="212725" cy="107950"/>
            </a:xfrm>
            <a:custGeom>
              <a:avLst/>
              <a:gdLst>
                <a:gd name="T0" fmla="*/ 5 w 134"/>
                <a:gd name="T1" fmla="*/ 68 h 68"/>
                <a:gd name="T2" fmla="*/ 134 w 134"/>
                <a:gd name="T3" fmla="*/ 14 h 68"/>
                <a:gd name="T4" fmla="*/ 128 w 134"/>
                <a:gd name="T5" fmla="*/ 0 h 68"/>
                <a:gd name="T6" fmla="*/ 0 w 134"/>
                <a:gd name="T7" fmla="*/ 54 h 68"/>
                <a:gd name="T8" fmla="*/ 5 w 134"/>
                <a:gd name="T9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5" y="68"/>
                  </a:moveTo>
                  <a:lnTo>
                    <a:pt x="134" y="14"/>
                  </a:lnTo>
                  <a:lnTo>
                    <a:pt x="128" y="0"/>
                  </a:lnTo>
                  <a:lnTo>
                    <a:pt x="0" y="54"/>
                  </a:lnTo>
                  <a:lnTo>
                    <a:pt x="5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16">
              <a:extLst>
                <a:ext uri="{FF2B5EF4-FFF2-40B4-BE49-F238E27FC236}">
                  <a16:creationId xmlns="" xmlns:a16="http://schemas.microsoft.com/office/drawing/2014/main" id="{4456FA61-DC79-A04E-9E02-0AE74783C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200275"/>
              <a:ext cx="207963" cy="125413"/>
            </a:xfrm>
            <a:custGeom>
              <a:avLst/>
              <a:gdLst>
                <a:gd name="T0" fmla="*/ 8 w 131"/>
                <a:gd name="T1" fmla="*/ 79 h 79"/>
                <a:gd name="T2" fmla="*/ 131 w 131"/>
                <a:gd name="T3" fmla="*/ 14 h 79"/>
                <a:gd name="T4" fmla="*/ 124 w 131"/>
                <a:gd name="T5" fmla="*/ 0 h 79"/>
                <a:gd name="T6" fmla="*/ 0 w 131"/>
                <a:gd name="T7" fmla="*/ 66 h 79"/>
                <a:gd name="T8" fmla="*/ 8 w 131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8" y="79"/>
                  </a:moveTo>
                  <a:lnTo>
                    <a:pt x="131" y="14"/>
                  </a:lnTo>
                  <a:lnTo>
                    <a:pt x="124" y="0"/>
                  </a:lnTo>
                  <a:lnTo>
                    <a:pt x="0" y="66"/>
                  </a:lnTo>
                  <a:lnTo>
                    <a:pt x="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17">
              <a:extLst>
                <a:ext uri="{FF2B5EF4-FFF2-40B4-BE49-F238E27FC236}">
                  <a16:creationId xmlns="" xmlns:a16="http://schemas.microsoft.com/office/drawing/2014/main" id="{22B9A930-9504-4F45-BC09-FFE1016B2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6" y="1876425"/>
              <a:ext cx="196850" cy="141288"/>
            </a:xfrm>
            <a:custGeom>
              <a:avLst/>
              <a:gdLst>
                <a:gd name="T0" fmla="*/ 8 w 124"/>
                <a:gd name="T1" fmla="*/ 89 h 89"/>
                <a:gd name="T2" fmla="*/ 124 w 124"/>
                <a:gd name="T3" fmla="*/ 13 h 89"/>
                <a:gd name="T4" fmla="*/ 117 w 124"/>
                <a:gd name="T5" fmla="*/ 0 h 89"/>
                <a:gd name="T6" fmla="*/ 0 w 124"/>
                <a:gd name="T7" fmla="*/ 78 h 89"/>
                <a:gd name="T8" fmla="*/ 8 w 12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8" y="89"/>
                  </a:moveTo>
                  <a:lnTo>
                    <a:pt x="124" y="13"/>
                  </a:lnTo>
                  <a:lnTo>
                    <a:pt x="117" y="0"/>
                  </a:lnTo>
                  <a:lnTo>
                    <a:pt x="0" y="78"/>
                  </a:lnTo>
                  <a:lnTo>
                    <a:pt x="8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18">
              <a:extLst>
                <a:ext uri="{FF2B5EF4-FFF2-40B4-BE49-F238E27FC236}">
                  <a16:creationId xmlns="" xmlns:a16="http://schemas.microsoft.com/office/drawing/2014/main" id="{4051135D-52CD-1842-9D59-3284E5E51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738" y="1574800"/>
              <a:ext cx="187325" cy="153988"/>
            </a:xfrm>
            <a:custGeom>
              <a:avLst/>
              <a:gdLst>
                <a:gd name="T0" fmla="*/ 9 w 118"/>
                <a:gd name="T1" fmla="*/ 97 h 97"/>
                <a:gd name="T2" fmla="*/ 118 w 118"/>
                <a:gd name="T3" fmla="*/ 10 h 97"/>
                <a:gd name="T4" fmla="*/ 109 w 118"/>
                <a:gd name="T5" fmla="*/ 0 h 97"/>
                <a:gd name="T6" fmla="*/ 0 w 118"/>
                <a:gd name="T7" fmla="*/ 86 h 97"/>
                <a:gd name="T8" fmla="*/ 9 w 118"/>
                <a:gd name="T9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9" y="97"/>
                  </a:moveTo>
                  <a:lnTo>
                    <a:pt x="118" y="10"/>
                  </a:lnTo>
                  <a:lnTo>
                    <a:pt x="109" y="0"/>
                  </a:lnTo>
                  <a:lnTo>
                    <a:pt x="0" y="86"/>
                  </a:lnTo>
                  <a:lnTo>
                    <a:pt x="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19">
              <a:extLst>
                <a:ext uri="{FF2B5EF4-FFF2-40B4-BE49-F238E27FC236}">
                  <a16:creationId xmlns="" xmlns:a16="http://schemas.microsoft.com/office/drawing/2014/main" id="{CB869BD6-E30D-BF4F-9609-F5621C5F2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1" y="1289050"/>
              <a:ext cx="177800" cy="169863"/>
            </a:xfrm>
            <a:custGeom>
              <a:avLst/>
              <a:gdLst>
                <a:gd name="T0" fmla="*/ 11 w 112"/>
                <a:gd name="T1" fmla="*/ 107 h 107"/>
                <a:gd name="T2" fmla="*/ 112 w 112"/>
                <a:gd name="T3" fmla="*/ 10 h 107"/>
                <a:gd name="T4" fmla="*/ 101 w 112"/>
                <a:gd name="T5" fmla="*/ 0 h 107"/>
                <a:gd name="T6" fmla="*/ 0 w 112"/>
                <a:gd name="T7" fmla="*/ 97 h 107"/>
                <a:gd name="T8" fmla="*/ 11 w 112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" y="107"/>
                  </a:moveTo>
                  <a:lnTo>
                    <a:pt x="112" y="10"/>
                  </a:lnTo>
                  <a:lnTo>
                    <a:pt x="101" y="0"/>
                  </a:lnTo>
                  <a:lnTo>
                    <a:pt x="0" y="97"/>
                  </a:lnTo>
                  <a:lnTo>
                    <a:pt x="1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20">
              <a:extLst>
                <a:ext uri="{FF2B5EF4-FFF2-40B4-BE49-F238E27FC236}">
                  <a16:creationId xmlns="" xmlns:a16="http://schemas.microsoft.com/office/drawing/2014/main" id="{729585AF-E734-DC41-B3B3-5372A5320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438" y="1030288"/>
              <a:ext cx="161925" cy="180975"/>
            </a:xfrm>
            <a:custGeom>
              <a:avLst/>
              <a:gdLst>
                <a:gd name="T0" fmla="*/ 11 w 102"/>
                <a:gd name="T1" fmla="*/ 114 h 114"/>
                <a:gd name="T2" fmla="*/ 102 w 102"/>
                <a:gd name="T3" fmla="*/ 9 h 114"/>
                <a:gd name="T4" fmla="*/ 92 w 102"/>
                <a:gd name="T5" fmla="*/ 0 h 114"/>
                <a:gd name="T6" fmla="*/ 0 w 102"/>
                <a:gd name="T7" fmla="*/ 105 h 114"/>
                <a:gd name="T8" fmla="*/ 11 w 102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1" y="114"/>
                  </a:moveTo>
                  <a:lnTo>
                    <a:pt x="102" y="9"/>
                  </a:lnTo>
                  <a:lnTo>
                    <a:pt x="92" y="0"/>
                  </a:lnTo>
                  <a:lnTo>
                    <a:pt x="0" y="105"/>
                  </a:lnTo>
                  <a:lnTo>
                    <a:pt x="11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21">
              <a:extLst>
                <a:ext uri="{FF2B5EF4-FFF2-40B4-BE49-F238E27FC236}">
                  <a16:creationId xmlns="" xmlns:a16="http://schemas.microsoft.com/office/drawing/2014/main" id="{F41EB438-D1E1-EB47-A14E-691AB013A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795338"/>
              <a:ext cx="147638" cy="192088"/>
            </a:xfrm>
            <a:custGeom>
              <a:avLst/>
              <a:gdLst>
                <a:gd name="T0" fmla="*/ 93 w 93"/>
                <a:gd name="T1" fmla="*/ 8 h 121"/>
                <a:gd name="T2" fmla="*/ 80 w 93"/>
                <a:gd name="T3" fmla="*/ 0 h 121"/>
                <a:gd name="T4" fmla="*/ 0 w 93"/>
                <a:gd name="T5" fmla="*/ 112 h 121"/>
                <a:gd name="T6" fmla="*/ 10 w 93"/>
                <a:gd name="T7" fmla="*/ 121 h 121"/>
                <a:gd name="T8" fmla="*/ 93 w 93"/>
                <a:gd name="T9" fmla="*/ 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8"/>
                  </a:moveTo>
                  <a:lnTo>
                    <a:pt x="80" y="0"/>
                  </a:lnTo>
                  <a:lnTo>
                    <a:pt x="0" y="112"/>
                  </a:lnTo>
                  <a:lnTo>
                    <a:pt x="10" y="121"/>
                  </a:lnTo>
                  <a:lnTo>
                    <a:pt x="9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22">
              <a:extLst>
                <a:ext uri="{FF2B5EF4-FFF2-40B4-BE49-F238E27FC236}">
                  <a16:creationId xmlns="" xmlns:a16="http://schemas.microsoft.com/office/drawing/2014/main" id="{BB92013B-AAC5-D648-A036-3586FE05B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4001" y="588963"/>
              <a:ext cx="133350" cy="201613"/>
            </a:xfrm>
            <a:custGeom>
              <a:avLst/>
              <a:gdLst>
                <a:gd name="T0" fmla="*/ 84 w 84"/>
                <a:gd name="T1" fmla="*/ 8 h 127"/>
                <a:gd name="T2" fmla="*/ 72 w 84"/>
                <a:gd name="T3" fmla="*/ 0 h 127"/>
                <a:gd name="T4" fmla="*/ 0 w 84"/>
                <a:gd name="T5" fmla="*/ 119 h 127"/>
                <a:gd name="T6" fmla="*/ 13 w 84"/>
                <a:gd name="T7" fmla="*/ 127 h 127"/>
                <a:gd name="T8" fmla="*/ 84 w 84"/>
                <a:gd name="T9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8"/>
                  </a:moveTo>
                  <a:lnTo>
                    <a:pt x="72" y="0"/>
                  </a:lnTo>
                  <a:lnTo>
                    <a:pt x="0" y="119"/>
                  </a:lnTo>
                  <a:lnTo>
                    <a:pt x="13" y="127"/>
                  </a:lnTo>
                  <a:lnTo>
                    <a:pt x="8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23">
              <a:extLst>
                <a:ext uri="{FF2B5EF4-FFF2-40B4-BE49-F238E27FC236}">
                  <a16:creationId xmlns="" xmlns:a16="http://schemas.microsoft.com/office/drawing/2014/main" id="{4398540C-C044-C74A-B5B9-36A463190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263525"/>
              <a:ext cx="98425" cy="214313"/>
            </a:xfrm>
            <a:custGeom>
              <a:avLst/>
              <a:gdLst>
                <a:gd name="T0" fmla="*/ 62 w 62"/>
                <a:gd name="T1" fmla="*/ 5 h 135"/>
                <a:gd name="T2" fmla="*/ 48 w 62"/>
                <a:gd name="T3" fmla="*/ 0 h 135"/>
                <a:gd name="T4" fmla="*/ 0 w 62"/>
                <a:gd name="T5" fmla="*/ 130 h 135"/>
                <a:gd name="T6" fmla="*/ 13 w 62"/>
                <a:gd name="T7" fmla="*/ 135 h 135"/>
                <a:gd name="T8" fmla="*/ 62 w 62"/>
                <a:gd name="T9" fmla="*/ 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5"/>
                  </a:moveTo>
                  <a:lnTo>
                    <a:pt x="48" y="0"/>
                  </a:lnTo>
                  <a:lnTo>
                    <a:pt x="0" y="130"/>
                  </a:lnTo>
                  <a:lnTo>
                    <a:pt x="13" y="135"/>
                  </a:lnTo>
                  <a:lnTo>
                    <a:pt x="6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24">
              <a:extLst>
                <a:ext uri="{FF2B5EF4-FFF2-40B4-BE49-F238E27FC236}">
                  <a16:creationId xmlns="" xmlns:a16="http://schemas.microsoft.com/office/drawing/2014/main" id="{B2F95225-1E8D-364A-B9B8-3A8223F84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338" y="147638"/>
              <a:ext cx="79375" cy="219075"/>
            </a:xfrm>
            <a:custGeom>
              <a:avLst/>
              <a:gdLst>
                <a:gd name="T0" fmla="*/ 50 w 50"/>
                <a:gd name="T1" fmla="*/ 3 h 138"/>
                <a:gd name="T2" fmla="*/ 37 w 50"/>
                <a:gd name="T3" fmla="*/ 0 h 138"/>
                <a:gd name="T4" fmla="*/ 0 w 50"/>
                <a:gd name="T5" fmla="*/ 134 h 138"/>
                <a:gd name="T6" fmla="*/ 14 w 50"/>
                <a:gd name="T7" fmla="*/ 138 h 138"/>
                <a:gd name="T8" fmla="*/ 50 w 50"/>
                <a:gd name="T9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3"/>
                  </a:moveTo>
                  <a:lnTo>
                    <a:pt x="37" y="0"/>
                  </a:lnTo>
                  <a:lnTo>
                    <a:pt x="0" y="134"/>
                  </a:lnTo>
                  <a:lnTo>
                    <a:pt x="14" y="138"/>
                  </a:ln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 25">
              <a:extLst>
                <a:ext uri="{FF2B5EF4-FFF2-40B4-BE49-F238E27FC236}">
                  <a16:creationId xmlns="" xmlns:a16="http://schemas.microsoft.com/office/drawing/2014/main" id="{D56D5986-6FE9-6549-8077-7FB105616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63500"/>
              <a:ext cx="61913" cy="222250"/>
            </a:xfrm>
            <a:custGeom>
              <a:avLst/>
              <a:gdLst>
                <a:gd name="T0" fmla="*/ 39 w 39"/>
                <a:gd name="T1" fmla="*/ 3 h 140"/>
                <a:gd name="T2" fmla="*/ 25 w 39"/>
                <a:gd name="T3" fmla="*/ 0 h 140"/>
                <a:gd name="T4" fmla="*/ 0 w 39"/>
                <a:gd name="T5" fmla="*/ 138 h 140"/>
                <a:gd name="T6" fmla="*/ 14 w 39"/>
                <a:gd name="T7" fmla="*/ 140 h 140"/>
                <a:gd name="T8" fmla="*/ 39 w 39"/>
                <a:gd name="T9" fmla="*/ 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3"/>
                  </a:moveTo>
                  <a:lnTo>
                    <a:pt x="25" y="0"/>
                  </a:lnTo>
                  <a:lnTo>
                    <a:pt x="0" y="138"/>
                  </a:lnTo>
                  <a:lnTo>
                    <a:pt x="14" y="140"/>
                  </a:lnTo>
                  <a:lnTo>
                    <a:pt x="3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26">
              <a:extLst>
                <a:ext uri="{FF2B5EF4-FFF2-40B4-BE49-F238E27FC236}">
                  <a16:creationId xmlns="" xmlns:a16="http://schemas.microsoft.com/office/drawing/2014/main" id="{C9EA0AC8-F6E3-B74D-A5BE-11BB82344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14288"/>
              <a:ext cx="44450" cy="222250"/>
            </a:xfrm>
            <a:custGeom>
              <a:avLst/>
              <a:gdLst>
                <a:gd name="T0" fmla="*/ 28 w 28"/>
                <a:gd name="T1" fmla="*/ 2 h 140"/>
                <a:gd name="T2" fmla="*/ 13 w 28"/>
                <a:gd name="T3" fmla="*/ 0 h 140"/>
                <a:gd name="T4" fmla="*/ 0 w 28"/>
                <a:gd name="T5" fmla="*/ 140 h 140"/>
                <a:gd name="T6" fmla="*/ 14 w 28"/>
                <a:gd name="T7" fmla="*/ 140 h 140"/>
                <a:gd name="T8" fmla="*/ 28 w 28"/>
                <a:gd name="T9" fmla="*/ 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2"/>
                  </a:moveTo>
                  <a:lnTo>
                    <a:pt x="13" y="0"/>
                  </a:lnTo>
                  <a:lnTo>
                    <a:pt x="0" y="140"/>
                  </a:lnTo>
                  <a:lnTo>
                    <a:pt x="14" y="140"/>
                  </a:lnTo>
                  <a:lnTo>
                    <a:pt x="2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Rectangle 27">
              <a:extLst>
                <a:ext uri="{FF2B5EF4-FFF2-40B4-BE49-F238E27FC236}">
                  <a16:creationId xmlns="" xmlns:a16="http://schemas.microsoft.com/office/drawing/2014/main" id="{FC7E707A-9B04-A642-A5C3-EEBBB636A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1" y="0"/>
              <a:ext cx="25400" cy="219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28">
              <a:extLst>
                <a:ext uri="{FF2B5EF4-FFF2-40B4-BE49-F238E27FC236}">
                  <a16:creationId xmlns="" xmlns:a16="http://schemas.microsoft.com/office/drawing/2014/main" id="{8E6FF1F2-DC9A-6D45-9206-29C8D96E5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3063" y="14288"/>
              <a:ext cx="44450" cy="222250"/>
            </a:xfrm>
            <a:custGeom>
              <a:avLst/>
              <a:gdLst>
                <a:gd name="T0" fmla="*/ 28 w 28"/>
                <a:gd name="T1" fmla="*/ 140 h 140"/>
                <a:gd name="T2" fmla="*/ 15 w 28"/>
                <a:gd name="T3" fmla="*/ 0 h 140"/>
                <a:gd name="T4" fmla="*/ 0 w 28"/>
                <a:gd name="T5" fmla="*/ 2 h 140"/>
                <a:gd name="T6" fmla="*/ 12 w 28"/>
                <a:gd name="T7" fmla="*/ 140 h 140"/>
                <a:gd name="T8" fmla="*/ 28 w 28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0">
                  <a:moveTo>
                    <a:pt x="28" y="140"/>
                  </a:moveTo>
                  <a:lnTo>
                    <a:pt x="15" y="0"/>
                  </a:lnTo>
                  <a:lnTo>
                    <a:pt x="0" y="2"/>
                  </a:lnTo>
                  <a:lnTo>
                    <a:pt x="12" y="140"/>
                  </a:lnTo>
                  <a:lnTo>
                    <a:pt x="28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29">
              <a:extLst>
                <a:ext uri="{FF2B5EF4-FFF2-40B4-BE49-F238E27FC236}">
                  <a16:creationId xmlns="" xmlns:a16="http://schemas.microsoft.com/office/drawing/2014/main" id="{1C6B9960-E81D-1B40-9363-CB0B7297C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63500"/>
              <a:ext cx="61913" cy="222250"/>
            </a:xfrm>
            <a:custGeom>
              <a:avLst/>
              <a:gdLst>
                <a:gd name="T0" fmla="*/ 39 w 39"/>
                <a:gd name="T1" fmla="*/ 138 h 140"/>
                <a:gd name="T2" fmla="*/ 14 w 39"/>
                <a:gd name="T3" fmla="*/ 0 h 140"/>
                <a:gd name="T4" fmla="*/ 0 w 39"/>
                <a:gd name="T5" fmla="*/ 3 h 140"/>
                <a:gd name="T6" fmla="*/ 25 w 39"/>
                <a:gd name="T7" fmla="*/ 140 h 140"/>
                <a:gd name="T8" fmla="*/ 39 w 39"/>
                <a:gd name="T9" fmla="*/ 13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39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25" y="140"/>
                  </a:lnTo>
                  <a:lnTo>
                    <a:pt x="39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30">
              <a:extLst>
                <a:ext uri="{FF2B5EF4-FFF2-40B4-BE49-F238E27FC236}">
                  <a16:creationId xmlns="" xmlns:a16="http://schemas.microsoft.com/office/drawing/2014/main" id="{2AD18F0F-56FD-B74D-9CE4-1200E07A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3288" y="147638"/>
              <a:ext cx="79375" cy="219075"/>
            </a:xfrm>
            <a:custGeom>
              <a:avLst/>
              <a:gdLst>
                <a:gd name="T0" fmla="*/ 50 w 50"/>
                <a:gd name="T1" fmla="*/ 134 h 138"/>
                <a:gd name="T2" fmla="*/ 13 w 50"/>
                <a:gd name="T3" fmla="*/ 0 h 138"/>
                <a:gd name="T4" fmla="*/ 0 w 50"/>
                <a:gd name="T5" fmla="*/ 3 h 138"/>
                <a:gd name="T6" fmla="*/ 36 w 50"/>
                <a:gd name="T7" fmla="*/ 138 h 138"/>
                <a:gd name="T8" fmla="*/ 50 w 50"/>
                <a:gd name="T9" fmla="*/ 1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38">
                  <a:moveTo>
                    <a:pt x="50" y="134"/>
                  </a:moveTo>
                  <a:lnTo>
                    <a:pt x="13" y="0"/>
                  </a:lnTo>
                  <a:lnTo>
                    <a:pt x="0" y="3"/>
                  </a:lnTo>
                  <a:lnTo>
                    <a:pt x="36" y="138"/>
                  </a:lnTo>
                  <a:lnTo>
                    <a:pt x="5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31">
              <a:extLst>
                <a:ext uri="{FF2B5EF4-FFF2-40B4-BE49-F238E27FC236}">
                  <a16:creationId xmlns="" xmlns:a16="http://schemas.microsoft.com/office/drawing/2014/main" id="{20E8B47A-E33D-1345-AABC-B5C580E75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513" y="263525"/>
              <a:ext cx="98425" cy="214313"/>
            </a:xfrm>
            <a:custGeom>
              <a:avLst/>
              <a:gdLst>
                <a:gd name="T0" fmla="*/ 62 w 62"/>
                <a:gd name="T1" fmla="*/ 130 h 135"/>
                <a:gd name="T2" fmla="*/ 14 w 62"/>
                <a:gd name="T3" fmla="*/ 0 h 135"/>
                <a:gd name="T4" fmla="*/ 0 w 62"/>
                <a:gd name="T5" fmla="*/ 5 h 135"/>
                <a:gd name="T6" fmla="*/ 49 w 62"/>
                <a:gd name="T7" fmla="*/ 135 h 135"/>
                <a:gd name="T8" fmla="*/ 62 w 62"/>
                <a:gd name="T9" fmla="*/ 13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5">
                  <a:moveTo>
                    <a:pt x="62" y="130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9" y="135"/>
                  </a:lnTo>
                  <a:lnTo>
                    <a:pt x="62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32">
              <a:extLst>
                <a:ext uri="{FF2B5EF4-FFF2-40B4-BE49-F238E27FC236}">
                  <a16:creationId xmlns="" xmlns:a16="http://schemas.microsoft.com/office/drawing/2014/main" id="{A493A830-029D-5448-8825-DC8246475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651" y="588963"/>
              <a:ext cx="133350" cy="201613"/>
            </a:xfrm>
            <a:custGeom>
              <a:avLst/>
              <a:gdLst>
                <a:gd name="T0" fmla="*/ 84 w 84"/>
                <a:gd name="T1" fmla="*/ 119 h 127"/>
                <a:gd name="T2" fmla="*/ 12 w 84"/>
                <a:gd name="T3" fmla="*/ 0 h 127"/>
                <a:gd name="T4" fmla="*/ 0 w 84"/>
                <a:gd name="T5" fmla="*/ 8 h 127"/>
                <a:gd name="T6" fmla="*/ 71 w 84"/>
                <a:gd name="T7" fmla="*/ 127 h 127"/>
                <a:gd name="T8" fmla="*/ 84 w 84"/>
                <a:gd name="T9" fmla="*/ 1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27">
                  <a:moveTo>
                    <a:pt x="84" y="119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1" y="127"/>
                  </a:lnTo>
                  <a:lnTo>
                    <a:pt x="8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33">
              <a:extLst>
                <a:ext uri="{FF2B5EF4-FFF2-40B4-BE49-F238E27FC236}">
                  <a16:creationId xmlns="" xmlns:a16="http://schemas.microsoft.com/office/drawing/2014/main" id="{A8CF1E06-3E30-904C-AF3D-FB9715494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795338"/>
              <a:ext cx="147638" cy="192088"/>
            </a:xfrm>
            <a:custGeom>
              <a:avLst/>
              <a:gdLst>
                <a:gd name="T0" fmla="*/ 93 w 93"/>
                <a:gd name="T1" fmla="*/ 112 h 121"/>
                <a:gd name="T2" fmla="*/ 13 w 93"/>
                <a:gd name="T3" fmla="*/ 0 h 121"/>
                <a:gd name="T4" fmla="*/ 0 w 93"/>
                <a:gd name="T5" fmla="*/ 8 h 121"/>
                <a:gd name="T6" fmla="*/ 83 w 93"/>
                <a:gd name="T7" fmla="*/ 121 h 121"/>
                <a:gd name="T8" fmla="*/ 93 w 93"/>
                <a:gd name="T9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21">
                  <a:moveTo>
                    <a:pt x="93" y="11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83" y="121"/>
                  </a:lnTo>
                  <a:lnTo>
                    <a:pt x="93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 34">
              <a:extLst>
                <a:ext uri="{FF2B5EF4-FFF2-40B4-BE49-F238E27FC236}">
                  <a16:creationId xmlns="" xmlns:a16="http://schemas.microsoft.com/office/drawing/2014/main" id="{EE2DD66D-7AD8-AA49-9C0F-AFC633DB6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8638" y="1030288"/>
              <a:ext cx="161925" cy="180975"/>
            </a:xfrm>
            <a:custGeom>
              <a:avLst/>
              <a:gdLst>
                <a:gd name="T0" fmla="*/ 102 w 102"/>
                <a:gd name="T1" fmla="*/ 105 h 114"/>
                <a:gd name="T2" fmla="*/ 10 w 102"/>
                <a:gd name="T3" fmla="*/ 0 h 114"/>
                <a:gd name="T4" fmla="*/ 0 w 102"/>
                <a:gd name="T5" fmla="*/ 9 h 114"/>
                <a:gd name="T6" fmla="*/ 91 w 102"/>
                <a:gd name="T7" fmla="*/ 114 h 114"/>
                <a:gd name="T8" fmla="*/ 102 w 102"/>
                <a:gd name="T9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14">
                  <a:moveTo>
                    <a:pt x="102" y="105"/>
                  </a:moveTo>
                  <a:lnTo>
                    <a:pt x="10" y="0"/>
                  </a:lnTo>
                  <a:lnTo>
                    <a:pt x="0" y="9"/>
                  </a:lnTo>
                  <a:lnTo>
                    <a:pt x="91" y="114"/>
                  </a:lnTo>
                  <a:lnTo>
                    <a:pt x="102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35">
              <a:extLst>
                <a:ext uri="{FF2B5EF4-FFF2-40B4-BE49-F238E27FC236}">
                  <a16:creationId xmlns="" xmlns:a16="http://schemas.microsoft.com/office/drawing/2014/main" id="{0B65AAFA-B589-8641-B99A-975F639A3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01" y="1289050"/>
              <a:ext cx="177800" cy="169863"/>
            </a:xfrm>
            <a:custGeom>
              <a:avLst/>
              <a:gdLst>
                <a:gd name="T0" fmla="*/ 112 w 112"/>
                <a:gd name="T1" fmla="*/ 97 h 107"/>
                <a:gd name="T2" fmla="*/ 11 w 112"/>
                <a:gd name="T3" fmla="*/ 0 h 107"/>
                <a:gd name="T4" fmla="*/ 0 w 112"/>
                <a:gd name="T5" fmla="*/ 10 h 107"/>
                <a:gd name="T6" fmla="*/ 101 w 112"/>
                <a:gd name="T7" fmla="*/ 107 h 107"/>
                <a:gd name="T8" fmla="*/ 112 w 112"/>
                <a:gd name="T9" fmla="*/ 9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07">
                  <a:moveTo>
                    <a:pt x="112" y="97"/>
                  </a:moveTo>
                  <a:lnTo>
                    <a:pt x="11" y="0"/>
                  </a:lnTo>
                  <a:lnTo>
                    <a:pt x="0" y="10"/>
                  </a:lnTo>
                  <a:lnTo>
                    <a:pt x="101" y="107"/>
                  </a:lnTo>
                  <a:lnTo>
                    <a:pt x="11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36">
              <a:extLst>
                <a:ext uri="{FF2B5EF4-FFF2-40B4-BE49-F238E27FC236}">
                  <a16:creationId xmlns="" xmlns:a16="http://schemas.microsoft.com/office/drawing/2014/main" id="{F97235D3-E5E1-064F-9A5D-496CCDC32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1574800"/>
              <a:ext cx="187325" cy="153988"/>
            </a:xfrm>
            <a:custGeom>
              <a:avLst/>
              <a:gdLst>
                <a:gd name="T0" fmla="*/ 118 w 118"/>
                <a:gd name="T1" fmla="*/ 86 h 97"/>
                <a:gd name="T2" fmla="*/ 9 w 118"/>
                <a:gd name="T3" fmla="*/ 0 h 97"/>
                <a:gd name="T4" fmla="*/ 0 w 118"/>
                <a:gd name="T5" fmla="*/ 10 h 97"/>
                <a:gd name="T6" fmla="*/ 109 w 118"/>
                <a:gd name="T7" fmla="*/ 97 h 97"/>
                <a:gd name="T8" fmla="*/ 118 w 118"/>
                <a:gd name="T9" fmla="*/ 8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97">
                  <a:moveTo>
                    <a:pt x="118" y="86"/>
                  </a:moveTo>
                  <a:lnTo>
                    <a:pt x="9" y="0"/>
                  </a:lnTo>
                  <a:lnTo>
                    <a:pt x="0" y="10"/>
                  </a:lnTo>
                  <a:lnTo>
                    <a:pt x="109" y="97"/>
                  </a:lnTo>
                  <a:lnTo>
                    <a:pt x="11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37">
              <a:extLst>
                <a:ext uri="{FF2B5EF4-FFF2-40B4-BE49-F238E27FC236}">
                  <a16:creationId xmlns="" xmlns:a16="http://schemas.microsoft.com/office/drawing/2014/main" id="{ED794EBA-6DE2-E346-AE33-586AEE071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1876425"/>
              <a:ext cx="196850" cy="141288"/>
            </a:xfrm>
            <a:custGeom>
              <a:avLst/>
              <a:gdLst>
                <a:gd name="T0" fmla="*/ 124 w 124"/>
                <a:gd name="T1" fmla="*/ 78 h 89"/>
                <a:gd name="T2" fmla="*/ 7 w 124"/>
                <a:gd name="T3" fmla="*/ 0 h 89"/>
                <a:gd name="T4" fmla="*/ 0 w 124"/>
                <a:gd name="T5" fmla="*/ 13 h 89"/>
                <a:gd name="T6" fmla="*/ 116 w 124"/>
                <a:gd name="T7" fmla="*/ 89 h 89"/>
                <a:gd name="T8" fmla="*/ 124 w 124"/>
                <a:gd name="T9" fmla="*/ 7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9">
                  <a:moveTo>
                    <a:pt x="124" y="78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16" y="89"/>
                  </a:lnTo>
                  <a:lnTo>
                    <a:pt x="12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38">
              <a:extLst>
                <a:ext uri="{FF2B5EF4-FFF2-40B4-BE49-F238E27FC236}">
                  <a16:creationId xmlns="" xmlns:a16="http://schemas.microsoft.com/office/drawing/2014/main" id="{3E53C59D-09AB-F249-B97F-57AABE2CE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2200275"/>
              <a:ext cx="207963" cy="125413"/>
            </a:xfrm>
            <a:custGeom>
              <a:avLst/>
              <a:gdLst>
                <a:gd name="T0" fmla="*/ 131 w 131"/>
                <a:gd name="T1" fmla="*/ 66 h 79"/>
                <a:gd name="T2" fmla="*/ 7 w 131"/>
                <a:gd name="T3" fmla="*/ 0 h 79"/>
                <a:gd name="T4" fmla="*/ 0 w 131"/>
                <a:gd name="T5" fmla="*/ 14 h 79"/>
                <a:gd name="T6" fmla="*/ 123 w 131"/>
                <a:gd name="T7" fmla="*/ 79 h 79"/>
                <a:gd name="T8" fmla="*/ 131 w 131"/>
                <a:gd name="T9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31" y="66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123" y="79"/>
                  </a:lnTo>
                  <a:lnTo>
                    <a:pt x="131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39">
              <a:extLst>
                <a:ext uri="{FF2B5EF4-FFF2-40B4-BE49-F238E27FC236}">
                  <a16:creationId xmlns="" xmlns:a16="http://schemas.microsoft.com/office/drawing/2014/main" id="{4C7A8F97-FBE3-0E46-9D3D-52A119CB3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2540000"/>
              <a:ext cx="212725" cy="107950"/>
            </a:xfrm>
            <a:custGeom>
              <a:avLst/>
              <a:gdLst>
                <a:gd name="T0" fmla="*/ 134 w 134"/>
                <a:gd name="T1" fmla="*/ 56 h 68"/>
                <a:gd name="T2" fmla="*/ 6 w 134"/>
                <a:gd name="T3" fmla="*/ 0 h 68"/>
                <a:gd name="T4" fmla="*/ 0 w 134"/>
                <a:gd name="T5" fmla="*/ 14 h 68"/>
                <a:gd name="T6" fmla="*/ 129 w 134"/>
                <a:gd name="T7" fmla="*/ 68 h 68"/>
                <a:gd name="T8" fmla="*/ 134 w 134"/>
                <a:gd name="T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8">
                  <a:moveTo>
                    <a:pt x="134" y="56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29" y="68"/>
                  </a:lnTo>
                  <a:lnTo>
                    <a:pt x="13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40">
              <a:extLst>
                <a:ext uri="{FF2B5EF4-FFF2-40B4-BE49-F238E27FC236}">
                  <a16:creationId xmlns="" xmlns:a16="http://schemas.microsoft.com/office/drawing/2014/main" id="{8A0FC9B8-5674-6E4B-8664-3BF83B476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2892425"/>
              <a:ext cx="215900" cy="90488"/>
            </a:xfrm>
            <a:custGeom>
              <a:avLst/>
              <a:gdLst>
                <a:gd name="T0" fmla="*/ 136 w 136"/>
                <a:gd name="T1" fmla="*/ 43 h 57"/>
                <a:gd name="T2" fmla="*/ 3 w 136"/>
                <a:gd name="T3" fmla="*/ 0 h 57"/>
                <a:gd name="T4" fmla="*/ 0 w 136"/>
                <a:gd name="T5" fmla="*/ 14 h 57"/>
                <a:gd name="T6" fmla="*/ 132 w 136"/>
                <a:gd name="T7" fmla="*/ 57 h 57"/>
                <a:gd name="T8" fmla="*/ 136 w 136"/>
                <a:gd name="T9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7">
                  <a:moveTo>
                    <a:pt x="136" y="43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2" y="57"/>
                  </a:lnTo>
                  <a:lnTo>
                    <a:pt x="13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41">
              <a:extLst>
                <a:ext uri="{FF2B5EF4-FFF2-40B4-BE49-F238E27FC236}">
                  <a16:creationId xmlns="" xmlns:a16="http://schemas.microsoft.com/office/drawing/2014/main" id="{327D1E15-F7E5-6846-816B-AE22FDEDA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3625850"/>
              <a:ext cx="223838" cy="53975"/>
            </a:xfrm>
            <a:custGeom>
              <a:avLst/>
              <a:gdLst>
                <a:gd name="T0" fmla="*/ 141 w 141"/>
                <a:gd name="T1" fmla="*/ 20 h 34"/>
                <a:gd name="T2" fmla="*/ 3 w 141"/>
                <a:gd name="T3" fmla="*/ 0 h 34"/>
                <a:gd name="T4" fmla="*/ 0 w 141"/>
                <a:gd name="T5" fmla="*/ 16 h 34"/>
                <a:gd name="T6" fmla="*/ 138 w 141"/>
                <a:gd name="T7" fmla="*/ 34 h 34"/>
                <a:gd name="T8" fmla="*/ 141 w 141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4">
                  <a:moveTo>
                    <a:pt x="141" y="20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38" y="34"/>
                  </a:lnTo>
                  <a:lnTo>
                    <a:pt x="1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42">
              <a:extLst>
                <a:ext uri="{FF2B5EF4-FFF2-40B4-BE49-F238E27FC236}">
                  <a16:creationId xmlns="" xmlns:a16="http://schemas.microsoft.com/office/drawing/2014/main" id="{FD7CD4A6-F486-6A4B-9828-5760E0783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003675"/>
              <a:ext cx="222250" cy="31750"/>
            </a:xfrm>
            <a:custGeom>
              <a:avLst/>
              <a:gdLst>
                <a:gd name="T0" fmla="*/ 140 w 140"/>
                <a:gd name="T1" fmla="*/ 6 h 20"/>
                <a:gd name="T2" fmla="*/ 0 w 140"/>
                <a:gd name="T3" fmla="*/ 0 h 20"/>
                <a:gd name="T4" fmla="*/ 0 w 140"/>
                <a:gd name="T5" fmla="*/ 14 h 20"/>
                <a:gd name="T6" fmla="*/ 140 w 140"/>
                <a:gd name="T7" fmla="*/ 20 h 20"/>
                <a:gd name="T8" fmla="*/ 140 w 140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6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40" y="20"/>
                  </a:lnTo>
                  <a:lnTo>
                    <a:pt x="14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43">
              <a:extLst>
                <a:ext uri="{FF2B5EF4-FFF2-40B4-BE49-F238E27FC236}">
                  <a16:creationId xmlns="" xmlns:a16="http://schemas.microsoft.com/office/drawing/2014/main" id="{395029BA-781B-6548-AEC9-07FF149CF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6" y="4370388"/>
              <a:ext cx="222250" cy="31750"/>
            </a:xfrm>
            <a:custGeom>
              <a:avLst/>
              <a:gdLst>
                <a:gd name="T0" fmla="*/ 140 w 140"/>
                <a:gd name="T1" fmla="*/ 0 h 20"/>
                <a:gd name="T2" fmla="*/ 0 w 140"/>
                <a:gd name="T3" fmla="*/ 6 h 20"/>
                <a:gd name="T4" fmla="*/ 0 w 140"/>
                <a:gd name="T5" fmla="*/ 20 h 20"/>
                <a:gd name="T6" fmla="*/ 140 w 140"/>
                <a:gd name="T7" fmla="*/ 14 h 20"/>
                <a:gd name="T8" fmla="*/ 140 w 140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0">
                  <a:moveTo>
                    <a:pt x="140" y="0"/>
                  </a:moveTo>
                  <a:lnTo>
                    <a:pt x="0" y="6"/>
                  </a:lnTo>
                  <a:lnTo>
                    <a:pt x="0" y="20"/>
                  </a:lnTo>
                  <a:lnTo>
                    <a:pt x="140" y="14"/>
                  </a:lnTo>
                  <a:lnTo>
                    <a:pt x="1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44">
              <a:extLst>
                <a:ext uri="{FF2B5EF4-FFF2-40B4-BE49-F238E27FC236}">
                  <a16:creationId xmlns="" xmlns:a16="http://schemas.microsoft.com/office/drawing/2014/main" id="{3764C186-AFE8-1043-A09B-635FD8DF4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" y="4727575"/>
              <a:ext cx="223838" cy="50800"/>
            </a:xfrm>
            <a:custGeom>
              <a:avLst/>
              <a:gdLst>
                <a:gd name="T0" fmla="*/ 138 w 141"/>
                <a:gd name="T1" fmla="*/ 0 h 32"/>
                <a:gd name="T2" fmla="*/ 0 w 141"/>
                <a:gd name="T3" fmla="*/ 18 h 32"/>
                <a:gd name="T4" fmla="*/ 2 w 141"/>
                <a:gd name="T5" fmla="*/ 32 h 32"/>
                <a:gd name="T6" fmla="*/ 141 w 141"/>
                <a:gd name="T7" fmla="*/ 14 h 32"/>
                <a:gd name="T8" fmla="*/ 138 w 1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32">
                  <a:moveTo>
                    <a:pt x="138" y="0"/>
                  </a:moveTo>
                  <a:lnTo>
                    <a:pt x="0" y="18"/>
                  </a:lnTo>
                  <a:lnTo>
                    <a:pt x="2" y="32"/>
                  </a:lnTo>
                  <a:lnTo>
                    <a:pt x="141" y="14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45">
              <a:extLst>
                <a:ext uri="{FF2B5EF4-FFF2-40B4-BE49-F238E27FC236}">
                  <a16:creationId xmlns="" xmlns:a16="http://schemas.microsoft.com/office/drawing/2014/main" id="{C0B95A57-BC3E-9E47-9365-BEC43C260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1" y="5076825"/>
              <a:ext cx="222250" cy="71438"/>
            </a:xfrm>
            <a:custGeom>
              <a:avLst/>
              <a:gdLst>
                <a:gd name="T0" fmla="*/ 137 w 140"/>
                <a:gd name="T1" fmla="*/ 0 h 45"/>
                <a:gd name="T2" fmla="*/ 0 w 140"/>
                <a:gd name="T3" fmla="*/ 31 h 45"/>
                <a:gd name="T4" fmla="*/ 3 w 140"/>
                <a:gd name="T5" fmla="*/ 45 h 45"/>
                <a:gd name="T6" fmla="*/ 140 w 140"/>
                <a:gd name="T7" fmla="*/ 14 h 45"/>
                <a:gd name="T8" fmla="*/ 137 w 14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45">
                  <a:moveTo>
                    <a:pt x="137" y="0"/>
                  </a:moveTo>
                  <a:lnTo>
                    <a:pt x="0" y="31"/>
                  </a:lnTo>
                  <a:lnTo>
                    <a:pt x="3" y="45"/>
                  </a:lnTo>
                  <a:lnTo>
                    <a:pt x="140" y="14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46">
              <a:extLst>
                <a:ext uri="{FF2B5EF4-FFF2-40B4-BE49-F238E27FC236}">
                  <a16:creationId xmlns="" xmlns:a16="http://schemas.microsoft.com/office/drawing/2014/main" id="{AE76DE0E-B77D-BF4F-92B1-236EF8F6E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5421313"/>
              <a:ext cx="215900" cy="92075"/>
            </a:xfrm>
            <a:custGeom>
              <a:avLst/>
              <a:gdLst>
                <a:gd name="T0" fmla="*/ 132 w 136"/>
                <a:gd name="T1" fmla="*/ 0 h 58"/>
                <a:gd name="T2" fmla="*/ 0 w 136"/>
                <a:gd name="T3" fmla="*/ 44 h 58"/>
                <a:gd name="T4" fmla="*/ 3 w 136"/>
                <a:gd name="T5" fmla="*/ 58 h 58"/>
                <a:gd name="T6" fmla="*/ 136 w 136"/>
                <a:gd name="T7" fmla="*/ 14 h 58"/>
                <a:gd name="T8" fmla="*/ 132 w 13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58">
                  <a:moveTo>
                    <a:pt x="132" y="0"/>
                  </a:moveTo>
                  <a:lnTo>
                    <a:pt x="0" y="44"/>
                  </a:lnTo>
                  <a:lnTo>
                    <a:pt x="3" y="58"/>
                  </a:lnTo>
                  <a:lnTo>
                    <a:pt x="136" y="14"/>
                  </a:ln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47">
              <a:extLst>
                <a:ext uri="{FF2B5EF4-FFF2-40B4-BE49-F238E27FC236}">
                  <a16:creationId xmlns="" xmlns:a16="http://schemas.microsoft.com/office/drawing/2014/main" id="{50C9029A-B532-9E42-BF6D-C30E0DFC4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76" y="5756275"/>
              <a:ext cx="212725" cy="109538"/>
            </a:xfrm>
            <a:custGeom>
              <a:avLst/>
              <a:gdLst>
                <a:gd name="T0" fmla="*/ 129 w 134"/>
                <a:gd name="T1" fmla="*/ 0 h 69"/>
                <a:gd name="T2" fmla="*/ 0 w 134"/>
                <a:gd name="T3" fmla="*/ 56 h 69"/>
                <a:gd name="T4" fmla="*/ 6 w 134"/>
                <a:gd name="T5" fmla="*/ 69 h 69"/>
                <a:gd name="T6" fmla="*/ 134 w 134"/>
                <a:gd name="T7" fmla="*/ 14 h 69"/>
                <a:gd name="T8" fmla="*/ 129 w 13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69">
                  <a:moveTo>
                    <a:pt x="129" y="0"/>
                  </a:moveTo>
                  <a:lnTo>
                    <a:pt x="0" y="56"/>
                  </a:lnTo>
                  <a:lnTo>
                    <a:pt x="6" y="69"/>
                  </a:lnTo>
                  <a:lnTo>
                    <a:pt x="134" y="14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48">
              <a:extLst>
                <a:ext uri="{FF2B5EF4-FFF2-40B4-BE49-F238E27FC236}">
                  <a16:creationId xmlns="" xmlns:a16="http://schemas.microsoft.com/office/drawing/2014/main" id="{9023F6B1-C2D2-E44D-9629-9857C47C8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601" y="6080125"/>
              <a:ext cx="207963" cy="125413"/>
            </a:xfrm>
            <a:custGeom>
              <a:avLst/>
              <a:gdLst>
                <a:gd name="T0" fmla="*/ 123 w 131"/>
                <a:gd name="T1" fmla="*/ 0 h 79"/>
                <a:gd name="T2" fmla="*/ 0 w 131"/>
                <a:gd name="T3" fmla="*/ 66 h 79"/>
                <a:gd name="T4" fmla="*/ 7 w 131"/>
                <a:gd name="T5" fmla="*/ 79 h 79"/>
                <a:gd name="T6" fmla="*/ 131 w 131"/>
                <a:gd name="T7" fmla="*/ 12 h 79"/>
                <a:gd name="T8" fmla="*/ 123 w 131"/>
                <a:gd name="T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79">
                  <a:moveTo>
                    <a:pt x="123" y="0"/>
                  </a:moveTo>
                  <a:lnTo>
                    <a:pt x="0" y="66"/>
                  </a:lnTo>
                  <a:lnTo>
                    <a:pt x="7" y="79"/>
                  </a:lnTo>
                  <a:lnTo>
                    <a:pt x="131" y="12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49">
              <a:extLst>
                <a:ext uri="{FF2B5EF4-FFF2-40B4-BE49-F238E27FC236}">
                  <a16:creationId xmlns="" xmlns:a16="http://schemas.microsoft.com/office/drawing/2014/main" id="{DC23ED29-6AF5-684B-BF83-316CEF962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6388100"/>
              <a:ext cx="196850" cy="139700"/>
            </a:xfrm>
            <a:custGeom>
              <a:avLst/>
              <a:gdLst>
                <a:gd name="T0" fmla="*/ 116 w 124"/>
                <a:gd name="T1" fmla="*/ 0 h 88"/>
                <a:gd name="T2" fmla="*/ 0 w 124"/>
                <a:gd name="T3" fmla="*/ 76 h 88"/>
                <a:gd name="T4" fmla="*/ 7 w 124"/>
                <a:gd name="T5" fmla="*/ 88 h 88"/>
                <a:gd name="T6" fmla="*/ 124 w 124"/>
                <a:gd name="T7" fmla="*/ 12 h 88"/>
                <a:gd name="T8" fmla="*/ 116 w 124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116" y="0"/>
                  </a:moveTo>
                  <a:lnTo>
                    <a:pt x="0" y="76"/>
                  </a:lnTo>
                  <a:lnTo>
                    <a:pt x="7" y="88"/>
                  </a:lnTo>
                  <a:lnTo>
                    <a:pt x="124" y="12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50">
              <a:extLst>
                <a:ext uri="{FF2B5EF4-FFF2-40B4-BE49-F238E27FC236}">
                  <a16:creationId xmlns="" xmlns:a16="http://schemas.microsoft.com/office/drawing/2014/main" id="{BEEF0BF5-0729-5842-95A2-73925F961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6" y="909638"/>
              <a:ext cx="157163" cy="187325"/>
            </a:xfrm>
            <a:custGeom>
              <a:avLst/>
              <a:gdLst>
                <a:gd name="T0" fmla="*/ 12 w 99"/>
                <a:gd name="T1" fmla="*/ 118 h 118"/>
                <a:gd name="T2" fmla="*/ 99 w 99"/>
                <a:gd name="T3" fmla="*/ 9 h 118"/>
                <a:gd name="T4" fmla="*/ 87 w 99"/>
                <a:gd name="T5" fmla="*/ 0 h 118"/>
                <a:gd name="T6" fmla="*/ 0 w 99"/>
                <a:gd name="T7" fmla="*/ 108 h 118"/>
                <a:gd name="T8" fmla="*/ 12 w 99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12" y="118"/>
                  </a:moveTo>
                  <a:lnTo>
                    <a:pt x="99" y="9"/>
                  </a:lnTo>
                  <a:lnTo>
                    <a:pt x="87" y="0"/>
                  </a:lnTo>
                  <a:lnTo>
                    <a:pt x="0" y="108"/>
                  </a:lnTo>
                  <a:lnTo>
                    <a:pt x="12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51">
              <a:extLst>
                <a:ext uri="{FF2B5EF4-FFF2-40B4-BE49-F238E27FC236}">
                  <a16:creationId xmlns="" xmlns:a16="http://schemas.microsoft.com/office/drawing/2014/main" id="{F04B42A9-F0EF-914A-83DA-0A260EDBE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038" y="4189413"/>
              <a:ext cx="222250" cy="25400"/>
            </a:xfrm>
            <a:custGeom>
              <a:avLst/>
              <a:gdLst>
                <a:gd name="T0" fmla="*/ 0 w 140"/>
                <a:gd name="T1" fmla="*/ 0 h 16"/>
                <a:gd name="T2" fmla="*/ 0 w 140"/>
                <a:gd name="T3" fmla="*/ 16 h 16"/>
                <a:gd name="T4" fmla="*/ 140 w 140"/>
                <a:gd name="T5" fmla="*/ 16 h 16"/>
                <a:gd name="T6" fmla="*/ 140 w 140"/>
                <a:gd name="T7" fmla="*/ 2 h 16"/>
                <a:gd name="T8" fmla="*/ 0 w 140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6">
                  <a:moveTo>
                    <a:pt x="0" y="0"/>
                  </a:moveTo>
                  <a:lnTo>
                    <a:pt x="0" y="16"/>
                  </a:lnTo>
                  <a:lnTo>
                    <a:pt x="140" y="16"/>
                  </a:lnTo>
                  <a:lnTo>
                    <a:pt x="14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52">
              <a:extLst>
                <a:ext uri="{FF2B5EF4-FFF2-40B4-BE49-F238E27FC236}">
                  <a16:creationId xmlns="" xmlns:a16="http://schemas.microsoft.com/office/drawing/2014/main" id="{E2006D8C-D3AB-574F-83A6-FA25448D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851" y="101600"/>
              <a:ext cx="71438" cy="220663"/>
            </a:xfrm>
            <a:custGeom>
              <a:avLst/>
              <a:gdLst>
                <a:gd name="T0" fmla="*/ 45 w 45"/>
                <a:gd name="T1" fmla="*/ 136 h 139"/>
                <a:gd name="T2" fmla="*/ 14 w 45"/>
                <a:gd name="T3" fmla="*/ 0 h 139"/>
                <a:gd name="T4" fmla="*/ 0 w 45"/>
                <a:gd name="T5" fmla="*/ 3 h 139"/>
                <a:gd name="T6" fmla="*/ 31 w 45"/>
                <a:gd name="T7" fmla="*/ 139 h 139"/>
                <a:gd name="T8" fmla="*/ 45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45" y="136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31" y="139"/>
                  </a:lnTo>
                  <a:lnTo>
                    <a:pt x="45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53">
              <a:extLst>
                <a:ext uri="{FF2B5EF4-FFF2-40B4-BE49-F238E27FC236}">
                  <a16:creationId xmlns="" xmlns:a16="http://schemas.microsoft.com/office/drawing/2014/main" id="{21E1704A-4F21-D448-803C-220BF89C4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2370138"/>
              <a:ext cx="209550" cy="115888"/>
            </a:xfrm>
            <a:custGeom>
              <a:avLst/>
              <a:gdLst>
                <a:gd name="T0" fmla="*/ 132 w 132"/>
                <a:gd name="T1" fmla="*/ 60 h 73"/>
                <a:gd name="T2" fmla="*/ 6 w 132"/>
                <a:gd name="T3" fmla="*/ 0 h 73"/>
                <a:gd name="T4" fmla="*/ 0 w 132"/>
                <a:gd name="T5" fmla="*/ 12 h 73"/>
                <a:gd name="T6" fmla="*/ 126 w 132"/>
                <a:gd name="T7" fmla="*/ 73 h 73"/>
                <a:gd name="T8" fmla="*/ 132 w 132"/>
                <a:gd name="T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132" y="60"/>
                  </a:moveTo>
                  <a:lnTo>
                    <a:pt x="6" y="0"/>
                  </a:lnTo>
                  <a:lnTo>
                    <a:pt x="0" y="12"/>
                  </a:lnTo>
                  <a:lnTo>
                    <a:pt x="126" y="73"/>
                  </a:lnTo>
                  <a:lnTo>
                    <a:pt x="13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 54">
              <a:extLst>
                <a:ext uri="{FF2B5EF4-FFF2-40B4-BE49-F238E27FC236}">
                  <a16:creationId xmlns="" xmlns:a16="http://schemas.microsoft.com/office/drawing/2014/main" id="{F288314C-167F-AE40-95D3-5030C452F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6" y="5919788"/>
              <a:ext cx="209550" cy="117475"/>
            </a:xfrm>
            <a:custGeom>
              <a:avLst/>
              <a:gdLst>
                <a:gd name="T0" fmla="*/ 126 w 132"/>
                <a:gd name="T1" fmla="*/ 0 h 74"/>
                <a:gd name="T2" fmla="*/ 0 w 132"/>
                <a:gd name="T3" fmla="*/ 60 h 74"/>
                <a:gd name="T4" fmla="*/ 6 w 132"/>
                <a:gd name="T5" fmla="*/ 74 h 74"/>
                <a:gd name="T6" fmla="*/ 132 w 132"/>
                <a:gd name="T7" fmla="*/ 14 h 74"/>
                <a:gd name="T8" fmla="*/ 126 w 132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126" y="0"/>
                  </a:moveTo>
                  <a:lnTo>
                    <a:pt x="0" y="60"/>
                  </a:lnTo>
                  <a:lnTo>
                    <a:pt x="6" y="74"/>
                  </a:lnTo>
                  <a:lnTo>
                    <a:pt x="132" y="1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55">
              <a:extLst>
                <a:ext uri="{FF2B5EF4-FFF2-40B4-BE49-F238E27FC236}">
                  <a16:creationId xmlns="" xmlns:a16="http://schemas.microsoft.com/office/drawing/2014/main" id="{0E1D51F5-B654-FA40-9364-B1FDDE16A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3816350"/>
              <a:ext cx="222250" cy="41275"/>
            </a:xfrm>
            <a:custGeom>
              <a:avLst/>
              <a:gdLst>
                <a:gd name="T0" fmla="*/ 2 w 140"/>
                <a:gd name="T1" fmla="*/ 26 h 26"/>
                <a:gd name="T2" fmla="*/ 140 w 140"/>
                <a:gd name="T3" fmla="*/ 14 h 26"/>
                <a:gd name="T4" fmla="*/ 139 w 140"/>
                <a:gd name="T5" fmla="*/ 0 h 26"/>
                <a:gd name="T6" fmla="*/ 0 w 140"/>
                <a:gd name="T7" fmla="*/ 12 h 26"/>
                <a:gd name="T8" fmla="*/ 2 w 140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2" y="26"/>
                  </a:moveTo>
                  <a:lnTo>
                    <a:pt x="140" y="14"/>
                  </a:lnTo>
                  <a:lnTo>
                    <a:pt x="139" y="0"/>
                  </a:lnTo>
                  <a:lnTo>
                    <a:pt x="0" y="12"/>
                  </a:lnTo>
                  <a:lnTo>
                    <a:pt x="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56">
              <a:extLst>
                <a:ext uri="{FF2B5EF4-FFF2-40B4-BE49-F238E27FC236}">
                  <a16:creationId xmlns="" xmlns:a16="http://schemas.microsoft.com/office/drawing/2014/main" id="{C01B6E14-6B54-E24A-8F78-BB4A0C7E4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3441700"/>
              <a:ext cx="222250" cy="61913"/>
            </a:xfrm>
            <a:custGeom>
              <a:avLst/>
              <a:gdLst>
                <a:gd name="T0" fmla="*/ 4 w 140"/>
                <a:gd name="T1" fmla="*/ 39 h 39"/>
                <a:gd name="T2" fmla="*/ 140 w 140"/>
                <a:gd name="T3" fmla="*/ 14 h 39"/>
                <a:gd name="T4" fmla="*/ 137 w 140"/>
                <a:gd name="T5" fmla="*/ 0 h 39"/>
                <a:gd name="T6" fmla="*/ 0 w 140"/>
                <a:gd name="T7" fmla="*/ 25 h 39"/>
                <a:gd name="T8" fmla="*/ 4 w 1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4" y="39"/>
                  </a:moveTo>
                  <a:lnTo>
                    <a:pt x="140" y="14"/>
                  </a:lnTo>
                  <a:lnTo>
                    <a:pt x="137" y="0"/>
                  </a:lnTo>
                  <a:lnTo>
                    <a:pt x="0" y="25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57">
              <a:extLst>
                <a:ext uri="{FF2B5EF4-FFF2-40B4-BE49-F238E27FC236}">
                  <a16:creationId xmlns="" xmlns:a16="http://schemas.microsoft.com/office/drawing/2014/main" id="{F1E499ED-E9CE-2B4A-AF63-1B2DA092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3074988"/>
              <a:ext cx="219075" cy="77788"/>
            </a:xfrm>
            <a:custGeom>
              <a:avLst/>
              <a:gdLst>
                <a:gd name="T0" fmla="*/ 5 w 138"/>
                <a:gd name="T1" fmla="*/ 49 h 49"/>
                <a:gd name="T2" fmla="*/ 138 w 138"/>
                <a:gd name="T3" fmla="*/ 14 h 49"/>
                <a:gd name="T4" fmla="*/ 135 w 138"/>
                <a:gd name="T5" fmla="*/ 0 h 49"/>
                <a:gd name="T6" fmla="*/ 0 w 138"/>
                <a:gd name="T7" fmla="*/ 37 h 49"/>
                <a:gd name="T8" fmla="*/ 5 w 138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5" y="49"/>
                  </a:moveTo>
                  <a:lnTo>
                    <a:pt x="138" y="14"/>
                  </a:lnTo>
                  <a:lnTo>
                    <a:pt x="135" y="0"/>
                  </a:lnTo>
                  <a:lnTo>
                    <a:pt x="0" y="37"/>
                  </a:lnTo>
                  <a:lnTo>
                    <a:pt x="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58">
              <a:extLst>
                <a:ext uri="{FF2B5EF4-FFF2-40B4-BE49-F238E27FC236}">
                  <a16:creationId xmlns="" xmlns:a16="http://schemas.microsoft.com/office/drawing/2014/main" id="{A118C8A8-BDDC-A043-A328-931B0A043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2714625"/>
              <a:ext cx="214313" cy="98425"/>
            </a:xfrm>
            <a:custGeom>
              <a:avLst/>
              <a:gdLst>
                <a:gd name="T0" fmla="*/ 5 w 135"/>
                <a:gd name="T1" fmla="*/ 62 h 62"/>
                <a:gd name="T2" fmla="*/ 135 w 135"/>
                <a:gd name="T3" fmla="*/ 14 h 62"/>
                <a:gd name="T4" fmla="*/ 131 w 135"/>
                <a:gd name="T5" fmla="*/ 0 h 62"/>
                <a:gd name="T6" fmla="*/ 0 w 135"/>
                <a:gd name="T7" fmla="*/ 50 h 62"/>
                <a:gd name="T8" fmla="*/ 5 w 135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5" y="62"/>
                  </a:moveTo>
                  <a:lnTo>
                    <a:pt x="135" y="14"/>
                  </a:lnTo>
                  <a:lnTo>
                    <a:pt x="131" y="0"/>
                  </a:lnTo>
                  <a:lnTo>
                    <a:pt x="0" y="50"/>
                  </a:lnTo>
                  <a:lnTo>
                    <a:pt x="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="" xmlns:a16="http://schemas.microsoft.com/office/drawing/2014/main" id="{83801B24-D4CD-1B40-BCD7-CE60C0391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2370138"/>
              <a:ext cx="209550" cy="115888"/>
            </a:xfrm>
            <a:custGeom>
              <a:avLst/>
              <a:gdLst>
                <a:gd name="T0" fmla="*/ 6 w 132"/>
                <a:gd name="T1" fmla="*/ 73 h 73"/>
                <a:gd name="T2" fmla="*/ 132 w 132"/>
                <a:gd name="T3" fmla="*/ 12 h 73"/>
                <a:gd name="T4" fmla="*/ 126 w 132"/>
                <a:gd name="T5" fmla="*/ 0 h 73"/>
                <a:gd name="T6" fmla="*/ 0 w 132"/>
                <a:gd name="T7" fmla="*/ 59 h 73"/>
                <a:gd name="T8" fmla="*/ 6 w 132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3">
                  <a:moveTo>
                    <a:pt x="6" y="73"/>
                  </a:moveTo>
                  <a:lnTo>
                    <a:pt x="132" y="12"/>
                  </a:lnTo>
                  <a:lnTo>
                    <a:pt x="126" y="0"/>
                  </a:lnTo>
                  <a:lnTo>
                    <a:pt x="0" y="59"/>
                  </a:lnTo>
                  <a:lnTo>
                    <a:pt x="6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="" xmlns:a16="http://schemas.microsoft.com/office/drawing/2014/main" id="{751DB244-DD14-6C46-8040-70CA62583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538" y="2036763"/>
              <a:ext cx="203200" cy="133350"/>
            </a:xfrm>
            <a:custGeom>
              <a:avLst/>
              <a:gdLst>
                <a:gd name="T0" fmla="*/ 8 w 128"/>
                <a:gd name="T1" fmla="*/ 84 h 84"/>
                <a:gd name="T2" fmla="*/ 128 w 128"/>
                <a:gd name="T3" fmla="*/ 13 h 84"/>
                <a:gd name="T4" fmla="*/ 121 w 128"/>
                <a:gd name="T5" fmla="*/ 0 h 84"/>
                <a:gd name="T6" fmla="*/ 0 w 128"/>
                <a:gd name="T7" fmla="*/ 72 h 84"/>
                <a:gd name="T8" fmla="*/ 8 w 12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8" y="84"/>
                  </a:moveTo>
                  <a:lnTo>
                    <a:pt x="128" y="13"/>
                  </a:lnTo>
                  <a:lnTo>
                    <a:pt x="121" y="0"/>
                  </a:lnTo>
                  <a:lnTo>
                    <a:pt x="0" y="72"/>
                  </a:lnTo>
                  <a:lnTo>
                    <a:pt x="8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="" xmlns:a16="http://schemas.microsoft.com/office/drawing/2014/main" id="{F7A79E43-42FC-7448-80A6-0CD91DA18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1722438"/>
              <a:ext cx="192088" cy="149225"/>
            </a:xfrm>
            <a:custGeom>
              <a:avLst/>
              <a:gdLst>
                <a:gd name="T0" fmla="*/ 9 w 121"/>
                <a:gd name="T1" fmla="*/ 94 h 94"/>
                <a:gd name="T2" fmla="*/ 121 w 121"/>
                <a:gd name="T3" fmla="*/ 12 h 94"/>
                <a:gd name="T4" fmla="*/ 113 w 121"/>
                <a:gd name="T5" fmla="*/ 0 h 94"/>
                <a:gd name="T6" fmla="*/ 0 w 121"/>
                <a:gd name="T7" fmla="*/ 82 h 94"/>
                <a:gd name="T8" fmla="*/ 9 w 121"/>
                <a:gd name="T9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9" y="94"/>
                  </a:moveTo>
                  <a:lnTo>
                    <a:pt x="121" y="12"/>
                  </a:lnTo>
                  <a:lnTo>
                    <a:pt x="113" y="0"/>
                  </a:lnTo>
                  <a:lnTo>
                    <a:pt x="0" y="82"/>
                  </a:lnTo>
                  <a:lnTo>
                    <a:pt x="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Freeform 62">
              <a:extLst>
                <a:ext uri="{FF2B5EF4-FFF2-40B4-BE49-F238E27FC236}">
                  <a16:creationId xmlns="" xmlns:a16="http://schemas.microsoft.com/office/drawing/2014/main" id="{A9F92782-4D65-9445-8195-BC1419C11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2851" y="1428750"/>
              <a:ext cx="182563" cy="161925"/>
            </a:xfrm>
            <a:custGeom>
              <a:avLst/>
              <a:gdLst>
                <a:gd name="T0" fmla="*/ 11 w 115"/>
                <a:gd name="T1" fmla="*/ 102 h 102"/>
                <a:gd name="T2" fmla="*/ 115 w 115"/>
                <a:gd name="T3" fmla="*/ 11 h 102"/>
                <a:gd name="T4" fmla="*/ 105 w 115"/>
                <a:gd name="T5" fmla="*/ 0 h 102"/>
                <a:gd name="T6" fmla="*/ 0 w 115"/>
                <a:gd name="T7" fmla="*/ 92 h 102"/>
                <a:gd name="T8" fmla="*/ 11 w 115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" y="102"/>
                  </a:moveTo>
                  <a:lnTo>
                    <a:pt x="115" y="11"/>
                  </a:lnTo>
                  <a:lnTo>
                    <a:pt x="105" y="0"/>
                  </a:lnTo>
                  <a:lnTo>
                    <a:pt x="0" y="92"/>
                  </a:lnTo>
                  <a:lnTo>
                    <a:pt x="11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Freeform 63">
              <a:extLst>
                <a:ext uri="{FF2B5EF4-FFF2-40B4-BE49-F238E27FC236}">
                  <a16:creationId xmlns="" xmlns:a16="http://schemas.microsoft.com/office/drawing/2014/main" id="{74D5771E-B688-C74E-9C53-032E9E3A5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1155700"/>
              <a:ext cx="169863" cy="176213"/>
            </a:xfrm>
            <a:custGeom>
              <a:avLst/>
              <a:gdLst>
                <a:gd name="T0" fmla="*/ 11 w 107"/>
                <a:gd name="T1" fmla="*/ 111 h 111"/>
                <a:gd name="T2" fmla="*/ 107 w 107"/>
                <a:gd name="T3" fmla="*/ 11 h 111"/>
                <a:gd name="T4" fmla="*/ 96 w 107"/>
                <a:gd name="T5" fmla="*/ 0 h 111"/>
                <a:gd name="T6" fmla="*/ 0 w 107"/>
                <a:gd name="T7" fmla="*/ 101 h 111"/>
                <a:gd name="T8" fmla="*/ 11 w 107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1" y="111"/>
                  </a:moveTo>
                  <a:lnTo>
                    <a:pt x="107" y="11"/>
                  </a:lnTo>
                  <a:lnTo>
                    <a:pt x="96" y="0"/>
                  </a:lnTo>
                  <a:lnTo>
                    <a:pt x="0" y="101"/>
                  </a:lnTo>
                  <a:lnTo>
                    <a:pt x="1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Freeform 64">
              <a:extLst>
                <a:ext uri="{FF2B5EF4-FFF2-40B4-BE49-F238E27FC236}">
                  <a16:creationId xmlns="" xmlns:a16="http://schemas.microsoft.com/office/drawing/2014/main" id="{51470ED3-8AF5-AC45-879E-0C4FC3526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6401" y="687388"/>
              <a:ext cx="141288" cy="196850"/>
            </a:xfrm>
            <a:custGeom>
              <a:avLst/>
              <a:gdLst>
                <a:gd name="T0" fmla="*/ 89 w 89"/>
                <a:gd name="T1" fmla="*/ 8 h 124"/>
                <a:gd name="T2" fmla="*/ 77 w 89"/>
                <a:gd name="T3" fmla="*/ 0 h 124"/>
                <a:gd name="T4" fmla="*/ 0 w 89"/>
                <a:gd name="T5" fmla="*/ 116 h 124"/>
                <a:gd name="T6" fmla="*/ 11 w 89"/>
                <a:gd name="T7" fmla="*/ 124 h 124"/>
                <a:gd name="T8" fmla="*/ 89 w 89"/>
                <a:gd name="T9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8"/>
                  </a:moveTo>
                  <a:lnTo>
                    <a:pt x="77" y="0"/>
                  </a:lnTo>
                  <a:lnTo>
                    <a:pt x="0" y="116"/>
                  </a:lnTo>
                  <a:lnTo>
                    <a:pt x="11" y="124"/>
                  </a:lnTo>
                  <a:lnTo>
                    <a:pt x="8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65">
              <a:extLst>
                <a:ext uri="{FF2B5EF4-FFF2-40B4-BE49-F238E27FC236}">
                  <a16:creationId xmlns="" xmlns:a16="http://schemas.microsoft.com/office/drawing/2014/main" id="{59E3D2D6-BB05-DB4F-8048-E35830429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5300"/>
              <a:ext cx="125413" cy="206375"/>
            </a:xfrm>
            <a:custGeom>
              <a:avLst/>
              <a:gdLst>
                <a:gd name="T0" fmla="*/ 79 w 79"/>
                <a:gd name="T1" fmla="*/ 8 h 130"/>
                <a:gd name="T2" fmla="*/ 66 w 79"/>
                <a:gd name="T3" fmla="*/ 0 h 130"/>
                <a:gd name="T4" fmla="*/ 0 w 79"/>
                <a:gd name="T5" fmla="*/ 122 h 130"/>
                <a:gd name="T6" fmla="*/ 12 w 79"/>
                <a:gd name="T7" fmla="*/ 130 h 130"/>
                <a:gd name="T8" fmla="*/ 79 w 79"/>
                <a:gd name="T9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8"/>
                  </a:moveTo>
                  <a:lnTo>
                    <a:pt x="66" y="0"/>
                  </a:lnTo>
                  <a:lnTo>
                    <a:pt x="0" y="122"/>
                  </a:lnTo>
                  <a:lnTo>
                    <a:pt x="12" y="130"/>
                  </a:lnTo>
                  <a:lnTo>
                    <a:pt x="7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Freeform 66">
              <a:extLst>
                <a:ext uri="{FF2B5EF4-FFF2-40B4-BE49-F238E27FC236}">
                  <a16:creationId xmlns="" xmlns:a16="http://schemas.microsoft.com/office/drawing/2014/main" id="{26CE82CF-3CB9-1140-8D63-B9CF05F72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3" y="331788"/>
              <a:ext cx="107950" cy="212725"/>
            </a:xfrm>
            <a:custGeom>
              <a:avLst/>
              <a:gdLst>
                <a:gd name="T0" fmla="*/ 68 w 68"/>
                <a:gd name="T1" fmla="*/ 7 h 134"/>
                <a:gd name="T2" fmla="*/ 55 w 68"/>
                <a:gd name="T3" fmla="*/ 0 h 134"/>
                <a:gd name="T4" fmla="*/ 0 w 68"/>
                <a:gd name="T5" fmla="*/ 129 h 134"/>
                <a:gd name="T6" fmla="*/ 14 w 68"/>
                <a:gd name="T7" fmla="*/ 134 h 134"/>
                <a:gd name="T8" fmla="*/ 68 w 68"/>
                <a:gd name="T9" fmla="*/ 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7"/>
                  </a:moveTo>
                  <a:lnTo>
                    <a:pt x="55" y="0"/>
                  </a:lnTo>
                  <a:lnTo>
                    <a:pt x="0" y="129"/>
                  </a:lnTo>
                  <a:lnTo>
                    <a:pt x="14" y="134"/>
                  </a:lnTo>
                  <a:lnTo>
                    <a:pt x="6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Freeform 67">
              <a:extLst>
                <a:ext uri="{FF2B5EF4-FFF2-40B4-BE49-F238E27FC236}">
                  <a16:creationId xmlns="" xmlns:a16="http://schemas.microsoft.com/office/drawing/2014/main" id="{1A655E8F-BDD2-C140-9A2D-BB1E8BBEB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201" y="201613"/>
              <a:ext cx="92075" cy="217488"/>
            </a:xfrm>
            <a:custGeom>
              <a:avLst/>
              <a:gdLst>
                <a:gd name="T0" fmla="*/ 58 w 58"/>
                <a:gd name="T1" fmla="*/ 5 h 137"/>
                <a:gd name="T2" fmla="*/ 44 w 58"/>
                <a:gd name="T3" fmla="*/ 0 h 137"/>
                <a:gd name="T4" fmla="*/ 0 w 58"/>
                <a:gd name="T5" fmla="*/ 132 h 137"/>
                <a:gd name="T6" fmla="*/ 14 w 58"/>
                <a:gd name="T7" fmla="*/ 137 h 137"/>
                <a:gd name="T8" fmla="*/ 58 w 58"/>
                <a:gd name="T9" fmla="*/ 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5"/>
                  </a:moveTo>
                  <a:lnTo>
                    <a:pt x="44" y="0"/>
                  </a:lnTo>
                  <a:lnTo>
                    <a:pt x="0" y="132"/>
                  </a:lnTo>
                  <a:lnTo>
                    <a:pt x="14" y="137"/>
                  </a:lnTo>
                  <a:lnTo>
                    <a:pt x="5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Freeform 68">
              <a:extLst>
                <a:ext uri="{FF2B5EF4-FFF2-40B4-BE49-F238E27FC236}">
                  <a16:creationId xmlns="" xmlns:a16="http://schemas.microsoft.com/office/drawing/2014/main" id="{6955D3AD-BE3C-6B4A-96B5-E5CCF98AC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101600"/>
              <a:ext cx="71438" cy="220663"/>
            </a:xfrm>
            <a:custGeom>
              <a:avLst/>
              <a:gdLst>
                <a:gd name="T0" fmla="*/ 0 w 45"/>
                <a:gd name="T1" fmla="*/ 136 h 139"/>
                <a:gd name="T2" fmla="*/ 14 w 45"/>
                <a:gd name="T3" fmla="*/ 139 h 139"/>
                <a:gd name="T4" fmla="*/ 45 w 45"/>
                <a:gd name="T5" fmla="*/ 3 h 139"/>
                <a:gd name="T6" fmla="*/ 31 w 45"/>
                <a:gd name="T7" fmla="*/ 0 h 139"/>
                <a:gd name="T8" fmla="*/ 0 w 45"/>
                <a:gd name="T9" fmla="*/ 13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39">
                  <a:moveTo>
                    <a:pt x="0" y="136"/>
                  </a:moveTo>
                  <a:lnTo>
                    <a:pt x="14" y="139"/>
                  </a:lnTo>
                  <a:lnTo>
                    <a:pt x="45" y="3"/>
                  </a:lnTo>
                  <a:lnTo>
                    <a:pt x="31" y="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Freeform 69">
              <a:extLst>
                <a:ext uri="{FF2B5EF4-FFF2-40B4-BE49-F238E27FC236}">
                  <a16:creationId xmlns="" xmlns:a16="http://schemas.microsoft.com/office/drawing/2014/main" id="{2E90F652-B385-2540-A087-445C7FB50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4288" y="34925"/>
              <a:ext cx="53975" cy="223838"/>
            </a:xfrm>
            <a:custGeom>
              <a:avLst/>
              <a:gdLst>
                <a:gd name="T0" fmla="*/ 0 w 34"/>
                <a:gd name="T1" fmla="*/ 138 h 141"/>
                <a:gd name="T2" fmla="*/ 16 w 34"/>
                <a:gd name="T3" fmla="*/ 141 h 141"/>
                <a:gd name="T4" fmla="*/ 34 w 34"/>
                <a:gd name="T5" fmla="*/ 3 h 141"/>
                <a:gd name="T6" fmla="*/ 19 w 34"/>
                <a:gd name="T7" fmla="*/ 0 h 141"/>
                <a:gd name="T8" fmla="*/ 0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0" y="138"/>
                  </a:moveTo>
                  <a:lnTo>
                    <a:pt x="16" y="141"/>
                  </a:lnTo>
                  <a:lnTo>
                    <a:pt x="34" y="3"/>
                  </a:lnTo>
                  <a:lnTo>
                    <a:pt x="19" y="0"/>
                  </a:lnTo>
                  <a:lnTo>
                    <a:pt x="0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 70">
              <a:extLst>
                <a:ext uri="{FF2B5EF4-FFF2-40B4-BE49-F238E27FC236}">
                  <a16:creationId xmlns="" xmlns:a16="http://schemas.microsoft.com/office/drawing/2014/main" id="{9CF3D5C7-E9E2-EA40-93ED-BC71EFF9E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276" y="3175"/>
              <a:ext cx="31750" cy="220663"/>
            </a:xfrm>
            <a:custGeom>
              <a:avLst/>
              <a:gdLst>
                <a:gd name="T0" fmla="*/ 0 w 20"/>
                <a:gd name="T1" fmla="*/ 139 h 139"/>
                <a:gd name="T2" fmla="*/ 13 w 20"/>
                <a:gd name="T3" fmla="*/ 139 h 139"/>
                <a:gd name="T4" fmla="*/ 20 w 20"/>
                <a:gd name="T5" fmla="*/ 1 h 139"/>
                <a:gd name="T6" fmla="*/ 6 w 20"/>
                <a:gd name="T7" fmla="*/ 0 h 139"/>
                <a:gd name="T8" fmla="*/ 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0" y="139"/>
                  </a:moveTo>
                  <a:lnTo>
                    <a:pt x="13" y="139"/>
                  </a:lnTo>
                  <a:lnTo>
                    <a:pt x="20" y="1"/>
                  </a:lnTo>
                  <a:lnTo>
                    <a:pt x="6" y="0"/>
                  </a:lnTo>
                  <a:lnTo>
                    <a:pt x="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7" name="Freeform 71">
              <a:extLst>
                <a:ext uri="{FF2B5EF4-FFF2-40B4-BE49-F238E27FC236}">
                  <a16:creationId xmlns="" xmlns:a16="http://schemas.microsoft.com/office/drawing/2014/main" id="{8EAC517C-2D64-CF41-A4EB-E2BB4FB35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6" y="3175"/>
              <a:ext cx="31750" cy="220663"/>
            </a:xfrm>
            <a:custGeom>
              <a:avLst/>
              <a:gdLst>
                <a:gd name="T0" fmla="*/ 20 w 20"/>
                <a:gd name="T1" fmla="*/ 139 h 139"/>
                <a:gd name="T2" fmla="*/ 14 w 20"/>
                <a:gd name="T3" fmla="*/ 0 h 139"/>
                <a:gd name="T4" fmla="*/ 0 w 20"/>
                <a:gd name="T5" fmla="*/ 1 h 139"/>
                <a:gd name="T6" fmla="*/ 7 w 20"/>
                <a:gd name="T7" fmla="*/ 139 h 139"/>
                <a:gd name="T8" fmla="*/ 20 w 20"/>
                <a:gd name="T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9">
                  <a:moveTo>
                    <a:pt x="20" y="139"/>
                  </a:moveTo>
                  <a:lnTo>
                    <a:pt x="14" y="0"/>
                  </a:lnTo>
                  <a:lnTo>
                    <a:pt x="0" y="1"/>
                  </a:lnTo>
                  <a:lnTo>
                    <a:pt x="7" y="139"/>
                  </a:lnTo>
                  <a:lnTo>
                    <a:pt x="20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8" name="Freeform 72">
              <a:extLst>
                <a:ext uri="{FF2B5EF4-FFF2-40B4-BE49-F238E27FC236}">
                  <a16:creationId xmlns="" xmlns:a16="http://schemas.microsoft.com/office/drawing/2014/main" id="{28BAF9CD-4446-FA41-9A30-D6408A56A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738" y="34925"/>
              <a:ext cx="53975" cy="223838"/>
            </a:xfrm>
            <a:custGeom>
              <a:avLst/>
              <a:gdLst>
                <a:gd name="T0" fmla="*/ 34 w 34"/>
                <a:gd name="T1" fmla="*/ 138 h 141"/>
                <a:gd name="T2" fmla="*/ 14 w 34"/>
                <a:gd name="T3" fmla="*/ 0 h 141"/>
                <a:gd name="T4" fmla="*/ 0 w 34"/>
                <a:gd name="T5" fmla="*/ 3 h 141"/>
                <a:gd name="T6" fmla="*/ 18 w 34"/>
                <a:gd name="T7" fmla="*/ 141 h 141"/>
                <a:gd name="T8" fmla="*/ 34 w 34"/>
                <a:gd name="T9" fmla="*/ 13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41">
                  <a:moveTo>
                    <a:pt x="34" y="138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8" y="141"/>
                  </a:lnTo>
                  <a:lnTo>
                    <a:pt x="34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9" name="Freeform 73">
              <a:extLst>
                <a:ext uri="{FF2B5EF4-FFF2-40B4-BE49-F238E27FC236}">
                  <a16:creationId xmlns="" xmlns:a16="http://schemas.microsoft.com/office/drawing/2014/main" id="{8F93351B-B03C-E947-B458-6942D9F62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6" y="201613"/>
              <a:ext cx="92075" cy="217488"/>
            </a:xfrm>
            <a:custGeom>
              <a:avLst/>
              <a:gdLst>
                <a:gd name="T0" fmla="*/ 58 w 58"/>
                <a:gd name="T1" fmla="*/ 132 h 137"/>
                <a:gd name="T2" fmla="*/ 14 w 58"/>
                <a:gd name="T3" fmla="*/ 0 h 137"/>
                <a:gd name="T4" fmla="*/ 0 w 58"/>
                <a:gd name="T5" fmla="*/ 5 h 137"/>
                <a:gd name="T6" fmla="*/ 44 w 58"/>
                <a:gd name="T7" fmla="*/ 137 h 137"/>
                <a:gd name="T8" fmla="*/ 58 w 58"/>
                <a:gd name="T9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37">
                  <a:moveTo>
                    <a:pt x="58" y="132"/>
                  </a:moveTo>
                  <a:lnTo>
                    <a:pt x="14" y="0"/>
                  </a:lnTo>
                  <a:lnTo>
                    <a:pt x="0" y="5"/>
                  </a:lnTo>
                  <a:lnTo>
                    <a:pt x="44" y="137"/>
                  </a:lnTo>
                  <a:lnTo>
                    <a:pt x="5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0" name="Freeform 74">
              <a:extLst>
                <a:ext uri="{FF2B5EF4-FFF2-40B4-BE49-F238E27FC236}">
                  <a16:creationId xmlns="" xmlns:a16="http://schemas.microsoft.com/office/drawing/2014/main" id="{8B6471DD-CBFA-EC4A-A59D-3A6310F2F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888" y="331788"/>
              <a:ext cx="107950" cy="212725"/>
            </a:xfrm>
            <a:custGeom>
              <a:avLst/>
              <a:gdLst>
                <a:gd name="T0" fmla="*/ 68 w 68"/>
                <a:gd name="T1" fmla="*/ 129 h 134"/>
                <a:gd name="T2" fmla="*/ 13 w 68"/>
                <a:gd name="T3" fmla="*/ 0 h 134"/>
                <a:gd name="T4" fmla="*/ 0 w 68"/>
                <a:gd name="T5" fmla="*/ 7 h 134"/>
                <a:gd name="T6" fmla="*/ 54 w 68"/>
                <a:gd name="T7" fmla="*/ 134 h 134"/>
                <a:gd name="T8" fmla="*/ 68 w 68"/>
                <a:gd name="T9" fmla="*/ 12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34">
                  <a:moveTo>
                    <a:pt x="68" y="129"/>
                  </a:moveTo>
                  <a:lnTo>
                    <a:pt x="13" y="0"/>
                  </a:lnTo>
                  <a:lnTo>
                    <a:pt x="0" y="7"/>
                  </a:lnTo>
                  <a:lnTo>
                    <a:pt x="54" y="134"/>
                  </a:lnTo>
                  <a:lnTo>
                    <a:pt x="68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Freeform 75">
              <a:extLst>
                <a:ext uri="{FF2B5EF4-FFF2-40B4-BE49-F238E27FC236}">
                  <a16:creationId xmlns="" xmlns:a16="http://schemas.microsoft.com/office/drawing/2014/main" id="{3D13D12F-BFA9-1E42-8DE2-38DB1354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495300"/>
              <a:ext cx="125413" cy="206375"/>
            </a:xfrm>
            <a:custGeom>
              <a:avLst/>
              <a:gdLst>
                <a:gd name="T0" fmla="*/ 79 w 79"/>
                <a:gd name="T1" fmla="*/ 122 h 130"/>
                <a:gd name="T2" fmla="*/ 13 w 79"/>
                <a:gd name="T3" fmla="*/ 0 h 130"/>
                <a:gd name="T4" fmla="*/ 0 w 79"/>
                <a:gd name="T5" fmla="*/ 8 h 130"/>
                <a:gd name="T6" fmla="*/ 67 w 79"/>
                <a:gd name="T7" fmla="*/ 130 h 130"/>
                <a:gd name="T8" fmla="*/ 79 w 79"/>
                <a:gd name="T9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30">
                  <a:moveTo>
                    <a:pt x="79" y="122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67" y="130"/>
                  </a:lnTo>
                  <a:lnTo>
                    <a:pt x="79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Freeform 76">
              <a:extLst>
                <a:ext uri="{FF2B5EF4-FFF2-40B4-BE49-F238E27FC236}">
                  <a16:creationId xmlns="" xmlns:a16="http://schemas.microsoft.com/office/drawing/2014/main" id="{A10A9E8C-0B91-B140-9329-D03EADA26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687388"/>
              <a:ext cx="141288" cy="196850"/>
            </a:xfrm>
            <a:custGeom>
              <a:avLst/>
              <a:gdLst>
                <a:gd name="T0" fmla="*/ 89 w 89"/>
                <a:gd name="T1" fmla="*/ 116 h 124"/>
                <a:gd name="T2" fmla="*/ 12 w 89"/>
                <a:gd name="T3" fmla="*/ 0 h 124"/>
                <a:gd name="T4" fmla="*/ 0 w 89"/>
                <a:gd name="T5" fmla="*/ 8 h 124"/>
                <a:gd name="T6" fmla="*/ 76 w 89"/>
                <a:gd name="T7" fmla="*/ 124 h 124"/>
                <a:gd name="T8" fmla="*/ 89 w 89"/>
                <a:gd name="T9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24">
                  <a:moveTo>
                    <a:pt x="89" y="116"/>
                  </a:moveTo>
                  <a:lnTo>
                    <a:pt x="12" y="0"/>
                  </a:lnTo>
                  <a:lnTo>
                    <a:pt x="0" y="8"/>
                  </a:lnTo>
                  <a:lnTo>
                    <a:pt x="76" y="124"/>
                  </a:lnTo>
                  <a:lnTo>
                    <a:pt x="89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Freeform 77">
              <a:extLst>
                <a:ext uri="{FF2B5EF4-FFF2-40B4-BE49-F238E27FC236}">
                  <a16:creationId xmlns="" xmlns:a16="http://schemas.microsoft.com/office/drawing/2014/main" id="{D542710F-E689-184F-9251-6F210AE60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1513" y="909638"/>
              <a:ext cx="157163" cy="187325"/>
            </a:xfrm>
            <a:custGeom>
              <a:avLst/>
              <a:gdLst>
                <a:gd name="T0" fmla="*/ 99 w 99"/>
                <a:gd name="T1" fmla="*/ 108 h 118"/>
                <a:gd name="T2" fmla="*/ 12 w 99"/>
                <a:gd name="T3" fmla="*/ 0 h 118"/>
                <a:gd name="T4" fmla="*/ 0 w 99"/>
                <a:gd name="T5" fmla="*/ 9 h 118"/>
                <a:gd name="T6" fmla="*/ 87 w 99"/>
                <a:gd name="T7" fmla="*/ 118 h 118"/>
                <a:gd name="T8" fmla="*/ 99 w 99"/>
                <a:gd name="T9" fmla="*/ 10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8">
                  <a:moveTo>
                    <a:pt x="99" y="108"/>
                  </a:moveTo>
                  <a:lnTo>
                    <a:pt x="12" y="0"/>
                  </a:lnTo>
                  <a:lnTo>
                    <a:pt x="0" y="9"/>
                  </a:lnTo>
                  <a:lnTo>
                    <a:pt x="87" y="118"/>
                  </a:lnTo>
                  <a:lnTo>
                    <a:pt x="99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Freeform 78">
              <a:extLst>
                <a:ext uri="{FF2B5EF4-FFF2-40B4-BE49-F238E27FC236}">
                  <a16:creationId xmlns="" xmlns:a16="http://schemas.microsoft.com/office/drawing/2014/main" id="{B37953A7-9235-364E-89F8-1847C9AA8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1155700"/>
              <a:ext cx="169863" cy="176213"/>
            </a:xfrm>
            <a:custGeom>
              <a:avLst/>
              <a:gdLst>
                <a:gd name="T0" fmla="*/ 107 w 107"/>
                <a:gd name="T1" fmla="*/ 101 h 111"/>
                <a:gd name="T2" fmla="*/ 11 w 107"/>
                <a:gd name="T3" fmla="*/ 0 h 111"/>
                <a:gd name="T4" fmla="*/ 0 w 107"/>
                <a:gd name="T5" fmla="*/ 11 h 111"/>
                <a:gd name="T6" fmla="*/ 96 w 107"/>
                <a:gd name="T7" fmla="*/ 111 h 111"/>
                <a:gd name="T8" fmla="*/ 107 w 107"/>
                <a:gd name="T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11">
                  <a:moveTo>
                    <a:pt x="107" y="101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96" y="111"/>
                  </a:ln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Freeform 79">
              <a:extLst>
                <a:ext uri="{FF2B5EF4-FFF2-40B4-BE49-F238E27FC236}">
                  <a16:creationId xmlns="" xmlns:a16="http://schemas.microsoft.com/office/drawing/2014/main" id="{D05527C2-D6EB-374D-A235-5097C0C64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588" y="1428750"/>
              <a:ext cx="182563" cy="161925"/>
            </a:xfrm>
            <a:custGeom>
              <a:avLst/>
              <a:gdLst>
                <a:gd name="T0" fmla="*/ 115 w 115"/>
                <a:gd name="T1" fmla="*/ 92 h 102"/>
                <a:gd name="T2" fmla="*/ 10 w 115"/>
                <a:gd name="T3" fmla="*/ 0 h 102"/>
                <a:gd name="T4" fmla="*/ 0 w 115"/>
                <a:gd name="T5" fmla="*/ 11 h 102"/>
                <a:gd name="T6" fmla="*/ 104 w 115"/>
                <a:gd name="T7" fmla="*/ 102 h 102"/>
                <a:gd name="T8" fmla="*/ 115 w 115"/>
                <a:gd name="T9" fmla="*/ 9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02">
                  <a:moveTo>
                    <a:pt x="115" y="92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104" y="102"/>
                  </a:lnTo>
                  <a:lnTo>
                    <a:pt x="11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Freeform 80">
              <a:extLst>
                <a:ext uri="{FF2B5EF4-FFF2-40B4-BE49-F238E27FC236}">
                  <a16:creationId xmlns="" xmlns:a16="http://schemas.microsoft.com/office/drawing/2014/main" id="{0270542D-7FDB-394E-A658-FD6E04914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1722438"/>
              <a:ext cx="192088" cy="149225"/>
            </a:xfrm>
            <a:custGeom>
              <a:avLst/>
              <a:gdLst>
                <a:gd name="T0" fmla="*/ 121 w 121"/>
                <a:gd name="T1" fmla="*/ 82 h 94"/>
                <a:gd name="T2" fmla="*/ 8 w 121"/>
                <a:gd name="T3" fmla="*/ 0 h 94"/>
                <a:gd name="T4" fmla="*/ 0 w 121"/>
                <a:gd name="T5" fmla="*/ 12 h 94"/>
                <a:gd name="T6" fmla="*/ 112 w 121"/>
                <a:gd name="T7" fmla="*/ 94 h 94"/>
                <a:gd name="T8" fmla="*/ 121 w 121"/>
                <a:gd name="T9" fmla="*/ 8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4">
                  <a:moveTo>
                    <a:pt x="121" y="8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112" y="94"/>
                  </a:lnTo>
                  <a:lnTo>
                    <a:pt x="12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Freeform 81">
              <a:extLst>
                <a:ext uri="{FF2B5EF4-FFF2-40B4-BE49-F238E27FC236}">
                  <a16:creationId xmlns="" xmlns:a16="http://schemas.microsoft.com/office/drawing/2014/main" id="{BB96C0A3-E1AB-6248-84FF-5B806C3B3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2036763"/>
              <a:ext cx="200025" cy="133350"/>
            </a:xfrm>
            <a:custGeom>
              <a:avLst/>
              <a:gdLst>
                <a:gd name="T0" fmla="*/ 126 w 126"/>
                <a:gd name="T1" fmla="*/ 72 h 84"/>
                <a:gd name="T2" fmla="*/ 7 w 126"/>
                <a:gd name="T3" fmla="*/ 0 h 84"/>
                <a:gd name="T4" fmla="*/ 0 w 126"/>
                <a:gd name="T5" fmla="*/ 13 h 84"/>
                <a:gd name="T6" fmla="*/ 120 w 126"/>
                <a:gd name="T7" fmla="*/ 84 h 84"/>
                <a:gd name="T8" fmla="*/ 126 w 126"/>
                <a:gd name="T9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126" y="72"/>
                  </a:moveTo>
                  <a:lnTo>
                    <a:pt x="7" y="0"/>
                  </a:lnTo>
                  <a:lnTo>
                    <a:pt x="0" y="13"/>
                  </a:lnTo>
                  <a:lnTo>
                    <a:pt x="120" y="84"/>
                  </a:lnTo>
                  <a:lnTo>
                    <a:pt x="12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Freeform 82">
              <a:extLst>
                <a:ext uri="{FF2B5EF4-FFF2-40B4-BE49-F238E27FC236}">
                  <a16:creationId xmlns="" xmlns:a16="http://schemas.microsoft.com/office/drawing/2014/main" id="{35DAB0A5-BC3D-6641-AE04-76273C782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2714625"/>
              <a:ext cx="214313" cy="98425"/>
            </a:xfrm>
            <a:custGeom>
              <a:avLst/>
              <a:gdLst>
                <a:gd name="T0" fmla="*/ 135 w 135"/>
                <a:gd name="T1" fmla="*/ 50 h 62"/>
                <a:gd name="T2" fmla="*/ 4 w 135"/>
                <a:gd name="T3" fmla="*/ 0 h 62"/>
                <a:gd name="T4" fmla="*/ 0 w 135"/>
                <a:gd name="T5" fmla="*/ 14 h 62"/>
                <a:gd name="T6" fmla="*/ 130 w 135"/>
                <a:gd name="T7" fmla="*/ 62 h 62"/>
                <a:gd name="T8" fmla="*/ 135 w 135"/>
                <a:gd name="T9" fmla="*/ 5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5" y="50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30" y="62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Freeform 83">
              <a:extLst>
                <a:ext uri="{FF2B5EF4-FFF2-40B4-BE49-F238E27FC236}">
                  <a16:creationId xmlns="" xmlns:a16="http://schemas.microsoft.com/office/drawing/2014/main" id="{CC11FAD5-7A5A-E741-8EC6-5B8E1D076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3074988"/>
              <a:ext cx="219075" cy="77788"/>
            </a:xfrm>
            <a:custGeom>
              <a:avLst/>
              <a:gdLst>
                <a:gd name="T0" fmla="*/ 138 w 138"/>
                <a:gd name="T1" fmla="*/ 37 h 49"/>
                <a:gd name="T2" fmla="*/ 3 w 138"/>
                <a:gd name="T3" fmla="*/ 0 h 49"/>
                <a:gd name="T4" fmla="*/ 0 w 138"/>
                <a:gd name="T5" fmla="*/ 14 h 49"/>
                <a:gd name="T6" fmla="*/ 133 w 138"/>
                <a:gd name="T7" fmla="*/ 49 h 49"/>
                <a:gd name="T8" fmla="*/ 138 w 138"/>
                <a:gd name="T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49">
                  <a:moveTo>
                    <a:pt x="138" y="37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3" y="49"/>
                  </a:lnTo>
                  <a:lnTo>
                    <a:pt x="138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Freeform 84">
              <a:extLst>
                <a:ext uri="{FF2B5EF4-FFF2-40B4-BE49-F238E27FC236}">
                  <a16:creationId xmlns="" xmlns:a16="http://schemas.microsoft.com/office/drawing/2014/main" id="{116CE2F3-AE99-A342-968E-98E33AF4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3441700"/>
              <a:ext cx="222250" cy="61913"/>
            </a:xfrm>
            <a:custGeom>
              <a:avLst/>
              <a:gdLst>
                <a:gd name="T0" fmla="*/ 140 w 140"/>
                <a:gd name="T1" fmla="*/ 25 h 39"/>
                <a:gd name="T2" fmla="*/ 3 w 140"/>
                <a:gd name="T3" fmla="*/ 0 h 39"/>
                <a:gd name="T4" fmla="*/ 0 w 140"/>
                <a:gd name="T5" fmla="*/ 14 h 39"/>
                <a:gd name="T6" fmla="*/ 136 w 140"/>
                <a:gd name="T7" fmla="*/ 39 h 39"/>
                <a:gd name="T8" fmla="*/ 140 w 140"/>
                <a:gd name="T9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40" y="25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136" y="39"/>
                  </a:lnTo>
                  <a:lnTo>
                    <a:pt x="14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Freeform 85">
              <a:extLst>
                <a:ext uri="{FF2B5EF4-FFF2-40B4-BE49-F238E27FC236}">
                  <a16:creationId xmlns="" xmlns:a16="http://schemas.microsoft.com/office/drawing/2014/main" id="{7704193E-4EF2-7945-BD6B-665DE2462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3816350"/>
              <a:ext cx="222250" cy="41275"/>
            </a:xfrm>
            <a:custGeom>
              <a:avLst/>
              <a:gdLst>
                <a:gd name="T0" fmla="*/ 140 w 140"/>
                <a:gd name="T1" fmla="*/ 12 h 26"/>
                <a:gd name="T2" fmla="*/ 1 w 140"/>
                <a:gd name="T3" fmla="*/ 0 h 26"/>
                <a:gd name="T4" fmla="*/ 0 w 140"/>
                <a:gd name="T5" fmla="*/ 14 h 26"/>
                <a:gd name="T6" fmla="*/ 138 w 140"/>
                <a:gd name="T7" fmla="*/ 26 h 26"/>
                <a:gd name="T8" fmla="*/ 140 w 140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6">
                  <a:moveTo>
                    <a:pt x="140" y="12"/>
                  </a:moveTo>
                  <a:lnTo>
                    <a:pt x="1" y="0"/>
                  </a:lnTo>
                  <a:lnTo>
                    <a:pt x="0" y="14"/>
                  </a:lnTo>
                  <a:lnTo>
                    <a:pt x="138" y="26"/>
                  </a:lnTo>
                  <a:lnTo>
                    <a:pt x="14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Rectangle 86">
              <a:extLst>
                <a:ext uri="{FF2B5EF4-FFF2-40B4-BE49-F238E27FC236}">
                  <a16:creationId xmlns="" xmlns:a16="http://schemas.microsoft.com/office/drawing/2014/main" id="{8184BD6B-8847-2549-BF02-0A5F33801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713" y="4192588"/>
              <a:ext cx="222250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3" name="Freeform 87">
              <a:extLst>
                <a:ext uri="{FF2B5EF4-FFF2-40B4-BE49-F238E27FC236}">
                  <a16:creationId xmlns="" xmlns:a16="http://schemas.microsoft.com/office/drawing/2014/main" id="{5BB96FA8-6D88-BD42-803F-D7CC5EA4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176" y="4546600"/>
              <a:ext cx="222250" cy="44450"/>
            </a:xfrm>
            <a:custGeom>
              <a:avLst/>
              <a:gdLst>
                <a:gd name="T0" fmla="*/ 138 w 140"/>
                <a:gd name="T1" fmla="*/ 0 h 28"/>
                <a:gd name="T2" fmla="*/ 0 w 140"/>
                <a:gd name="T3" fmla="*/ 14 h 28"/>
                <a:gd name="T4" fmla="*/ 1 w 140"/>
                <a:gd name="T5" fmla="*/ 28 h 28"/>
                <a:gd name="T6" fmla="*/ 140 w 140"/>
                <a:gd name="T7" fmla="*/ 16 h 28"/>
                <a:gd name="T8" fmla="*/ 138 w 140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138" y="0"/>
                  </a:moveTo>
                  <a:lnTo>
                    <a:pt x="0" y="14"/>
                  </a:lnTo>
                  <a:lnTo>
                    <a:pt x="1" y="28"/>
                  </a:lnTo>
                  <a:lnTo>
                    <a:pt x="140" y="16"/>
                  </a:ln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4" name="Freeform 88">
              <a:extLst>
                <a:ext uri="{FF2B5EF4-FFF2-40B4-BE49-F238E27FC236}">
                  <a16:creationId xmlns="" xmlns:a16="http://schemas.microsoft.com/office/drawing/2014/main" id="{42C5EE2B-AA72-654A-8A86-A362140A3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88" y="4902200"/>
              <a:ext cx="222250" cy="61913"/>
            </a:xfrm>
            <a:custGeom>
              <a:avLst/>
              <a:gdLst>
                <a:gd name="T0" fmla="*/ 136 w 140"/>
                <a:gd name="T1" fmla="*/ 0 h 39"/>
                <a:gd name="T2" fmla="*/ 0 w 140"/>
                <a:gd name="T3" fmla="*/ 25 h 39"/>
                <a:gd name="T4" fmla="*/ 3 w 140"/>
                <a:gd name="T5" fmla="*/ 39 h 39"/>
                <a:gd name="T6" fmla="*/ 140 w 140"/>
                <a:gd name="T7" fmla="*/ 14 h 39"/>
                <a:gd name="T8" fmla="*/ 136 w 140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136" y="0"/>
                  </a:moveTo>
                  <a:lnTo>
                    <a:pt x="0" y="25"/>
                  </a:lnTo>
                  <a:lnTo>
                    <a:pt x="3" y="39"/>
                  </a:lnTo>
                  <a:lnTo>
                    <a:pt x="140" y="14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Freeform 89">
              <a:extLst>
                <a:ext uri="{FF2B5EF4-FFF2-40B4-BE49-F238E27FC236}">
                  <a16:creationId xmlns="" xmlns:a16="http://schemas.microsoft.com/office/drawing/2014/main" id="{87555690-EEBD-B24B-8EEF-50D7B1C71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6" y="5251450"/>
              <a:ext cx="219075" cy="80963"/>
            </a:xfrm>
            <a:custGeom>
              <a:avLst/>
              <a:gdLst>
                <a:gd name="T0" fmla="*/ 133 w 138"/>
                <a:gd name="T1" fmla="*/ 0 h 51"/>
                <a:gd name="T2" fmla="*/ 0 w 138"/>
                <a:gd name="T3" fmla="*/ 38 h 51"/>
                <a:gd name="T4" fmla="*/ 3 w 138"/>
                <a:gd name="T5" fmla="*/ 51 h 51"/>
                <a:gd name="T6" fmla="*/ 138 w 138"/>
                <a:gd name="T7" fmla="*/ 14 h 51"/>
                <a:gd name="T8" fmla="*/ 133 w 13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133" y="0"/>
                  </a:moveTo>
                  <a:lnTo>
                    <a:pt x="0" y="38"/>
                  </a:lnTo>
                  <a:lnTo>
                    <a:pt x="3" y="51"/>
                  </a:lnTo>
                  <a:lnTo>
                    <a:pt x="138" y="14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Freeform 90">
              <a:extLst>
                <a:ext uri="{FF2B5EF4-FFF2-40B4-BE49-F238E27FC236}">
                  <a16:creationId xmlns="" xmlns:a16="http://schemas.microsoft.com/office/drawing/2014/main" id="{320F2990-B509-264C-90A7-2D7738D0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3" y="5591175"/>
              <a:ext cx="214313" cy="98425"/>
            </a:xfrm>
            <a:custGeom>
              <a:avLst/>
              <a:gdLst>
                <a:gd name="T0" fmla="*/ 130 w 135"/>
                <a:gd name="T1" fmla="*/ 0 h 62"/>
                <a:gd name="T2" fmla="*/ 0 w 135"/>
                <a:gd name="T3" fmla="*/ 49 h 62"/>
                <a:gd name="T4" fmla="*/ 4 w 135"/>
                <a:gd name="T5" fmla="*/ 62 h 62"/>
                <a:gd name="T6" fmla="*/ 135 w 135"/>
                <a:gd name="T7" fmla="*/ 14 h 62"/>
                <a:gd name="T8" fmla="*/ 130 w 13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130" y="0"/>
                  </a:moveTo>
                  <a:lnTo>
                    <a:pt x="0" y="49"/>
                  </a:lnTo>
                  <a:lnTo>
                    <a:pt x="4" y="62"/>
                  </a:lnTo>
                  <a:lnTo>
                    <a:pt x="135" y="1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Freeform 91">
              <a:extLst>
                <a:ext uri="{FF2B5EF4-FFF2-40B4-BE49-F238E27FC236}">
                  <a16:creationId xmlns="" xmlns:a16="http://schemas.microsoft.com/office/drawing/2014/main" id="{69EE0196-047D-4747-8D38-F612076AF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63" y="6234113"/>
              <a:ext cx="203200" cy="133350"/>
            </a:xfrm>
            <a:custGeom>
              <a:avLst/>
              <a:gdLst>
                <a:gd name="T0" fmla="*/ 120 w 128"/>
                <a:gd name="T1" fmla="*/ 0 h 84"/>
                <a:gd name="T2" fmla="*/ 0 w 128"/>
                <a:gd name="T3" fmla="*/ 72 h 84"/>
                <a:gd name="T4" fmla="*/ 7 w 128"/>
                <a:gd name="T5" fmla="*/ 84 h 84"/>
                <a:gd name="T6" fmla="*/ 128 w 128"/>
                <a:gd name="T7" fmla="*/ 13 h 84"/>
                <a:gd name="T8" fmla="*/ 120 w 128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4">
                  <a:moveTo>
                    <a:pt x="120" y="0"/>
                  </a:moveTo>
                  <a:lnTo>
                    <a:pt x="0" y="72"/>
                  </a:lnTo>
                  <a:lnTo>
                    <a:pt x="7" y="84"/>
                  </a:lnTo>
                  <a:lnTo>
                    <a:pt x="128" y="13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Freeform 92">
              <a:extLst>
                <a:ext uri="{FF2B5EF4-FFF2-40B4-BE49-F238E27FC236}">
                  <a16:creationId xmlns="" xmlns:a16="http://schemas.microsoft.com/office/drawing/2014/main" id="{23877324-256A-F242-8896-04DBBD4C0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226" y="6535738"/>
              <a:ext cx="192088" cy="147638"/>
            </a:xfrm>
            <a:custGeom>
              <a:avLst/>
              <a:gdLst>
                <a:gd name="T0" fmla="*/ 112 w 121"/>
                <a:gd name="T1" fmla="*/ 0 h 93"/>
                <a:gd name="T2" fmla="*/ 0 w 121"/>
                <a:gd name="T3" fmla="*/ 80 h 93"/>
                <a:gd name="T4" fmla="*/ 8 w 121"/>
                <a:gd name="T5" fmla="*/ 93 h 93"/>
                <a:gd name="T6" fmla="*/ 121 w 121"/>
                <a:gd name="T7" fmla="*/ 11 h 93"/>
                <a:gd name="T8" fmla="*/ 112 w 121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112" y="0"/>
                  </a:moveTo>
                  <a:lnTo>
                    <a:pt x="0" y="80"/>
                  </a:lnTo>
                  <a:lnTo>
                    <a:pt x="8" y="93"/>
                  </a:lnTo>
                  <a:lnTo>
                    <a:pt x="121" y="11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Freeform 93">
              <a:extLst>
                <a:ext uri="{FF2B5EF4-FFF2-40B4-BE49-F238E27FC236}">
                  <a16:creationId xmlns="" xmlns:a16="http://schemas.microsoft.com/office/drawing/2014/main" id="{1FDA5C0F-9FFE-EC46-8DFD-8369E9CE1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6535738"/>
              <a:ext cx="192088" cy="147638"/>
            </a:xfrm>
            <a:custGeom>
              <a:avLst/>
              <a:gdLst>
                <a:gd name="T0" fmla="*/ 0 w 121"/>
                <a:gd name="T1" fmla="*/ 11 h 93"/>
                <a:gd name="T2" fmla="*/ 113 w 121"/>
                <a:gd name="T3" fmla="*/ 93 h 93"/>
                <a:gd name="T4" fmla="*/ 121 w 121"/>
                <a:gd name="T5" fmla="*/ 82 h 93"/>
                <a:gd name="T6" fmla="*/ 9 w 121"/>
                <a:gd name="T7" fmla="*/ 0 h 93"/>
                <a:gd name="T8" fmla="*/ 0 w 121"/>
                <a:gd name="T9" fmla="*/ 1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3">
                  <a:moveTo>
                    <a:pt x="0" y="11"/>
                  </a:moveTo>
                  <a:lnTo>
                    <a:pt x="113" y="93"/>
                  </a:lnTo>
                  <a:lnTo>
                    <a:pt x="121" y="82"/>
                  </a:lnTo>
                  <a:lnTo>
                    <a:pt x="9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Freeform 94">
              <a:extLst>
                <a:ext uri="{FF2B5EF4-FFF2-40B4-BE49-F238E27FC236}">
                  <a16:creationId xmlns="" xmlns:a16="http://schemas.microsoft.com/office/drawing/2014/main" id="{582A91F3-8F54-8545-891B-AB4472D80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713" y="6234113"/>
              <a:ext cx="200025" cy="133350"/>
            </a:xfrm>
            <a:custGeom>
              <a:avLst/>
              <a:gdLst>
                <a:gd name="T0" fmla="*/ 0 w 126"/>
                <a:gd name="T1" fmla="*/ 13 h 84"/>
                <a:gd name="T2" fmla="*/ 119 w 126"/>
                <a:gd name="T3" fmla="*/ 84 h 84"/>
                <a:gd name="T4" fmla="*/ 126 w 126"/>
                <a:gd name="T5" fmla="*/ 72 h 84"/>
                <a:gd name="T6" fmla="*/ 6 w 126"/>
                <a:gd name="T7" fmla="*/ 0 h 84"/>
                <a:gd name="T8" fmla="*/ 0 w 126"/>
                <a:gd name="T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84">
                  <a:moveTo>
                    <a:pt x="0" y="13"/>
                  </a:moveTo>
                  <a:lnTo>
                    <a:pt x="119" y="84"/>
                  </a:lnTo>
                  <a:lnTo>
                    <a:pt x="126" y="72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Freeform 95">
              <a:extLst>
                <a:ext uri="{FF2B5EF4-FFF2-40B4-BE49-F238E27FC236}">
                  <a16:creationId xmlns="" xmlns:a16="http://schemas.microsoft.com/office/drawing/2014/main" id="{C116293D-DA2C-1B44-917B-5523BA1E4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6576" y="5919788"/>
              <a:ext cx="209550" cy="117475"/>
            </a:xfrm>
            <a:custGeom>
              <a:avLst/>
              <a:gdLst>
                <a:gd name="T0" fmla="*/ 0 w 132"/>
                <a:gd name="T1" fmla="*/ 14 h 74"/>
                <a:gd name="T2" fmla="*/ 126 w 132"/>
                <a:gd name="T3" fmla="*/ 74 h 74"/>
                <a:gd name="T4" fmla="*/ 132 w 132"/>
                <a:gd name="T5" fmla="*/ 60 h 74"/>
                <a:gd name="T6" fmla="*/ 6 w 132"/>
                <a:gd name="T7" fmla="*/ 0 h 74"/>
                <a:gd name="T8" fmla="*/ 0 w 132"/>
                <a:gd name="T9" fmla="*/ 1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74">
                  <a:moveTo>
                    <a:pt x="0" y="14"/>
                  </a:moveTo>
                  <a:lnTo>
                    <a:pt x="126" y="74"/>
                  </a:lnTo>
                  <a:lnTo>
                    <a:pt x="132" y="6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Freeform 96">
              <a:extLst>
                <a:ext uri="{FF2B5EF4-FFF2-40B4-BE49-F238E27FC236}">
                  <a16:creationId xmlns="" xmlns:a16="http://schemas.microsoft.com/office/drawing/2014/main" id="{913B0116-30AD-2F4B-911B-480C9B54C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5591175"/>
              <a:ext cx="214313" cy="98425"/>
            </a:xfrm>
            <a:custGeom>
              <a:avLst/>
              <a:gdLst>
                <a:gd name="T0" fmla="*/ 0 w 135"/>
                <a:gd name="T1" fmla="*/ 14 h 62"/>
                <a:gd name="T2" fmla="*/ 131 w 135"/>
                <a:gd name="T3" fmla="*/ 62 h 62"/>
                <a:gd name="T4" fmla="*/ 135 w 135"/>
                <a:gd name="T5" fmla="*/ 49 h 62"/>
                <a:gd name="T6" fmla="*/ 5 w 135"/>
                <a:gd name="T7" fmla="*/ 0 h 62"/>
                <a:gd name="T8" fmla="*/ 0 w 135"/>
                <a:gd name="T9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62">
                  <a:moveTo>
                    <a:pt x="0" y="14"/>
                  </a:moveTo>
                  <a:lnTo>
                    <a:pt x="131" y="62"/>
                  </a:lnTo>
                  <a:lnTo>
                    <a:pt x="135" y="49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Freeform 97">
              <a:extLst>
                <a:ext uri="{FF2B5EF4-FFF2-40B4-BE49-F238E27FC236}">
                  <a16:creationId xmlns="" xmlns:a16="http://schemas.microsoft.com/office/drawing/2014/main" id="{D085AABC-8044-3440-BCC7-1E1642516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401" y="5251450"/>
              <a:ext cx="219075" cy="80963"/>
            </a:xfrm>
            <a:custGeom>
              <a:avLst/>
              <a:gdLst>
                <a:gd name="T0" fmla="*/ 0 w 138"/>
                <a:gd name="T1" fmla="*/ 14 h 51"/>
                <a:gd name="T2" fmla="*/ 135 w 138"/>
                <a:gd name="T3" fmla="*/ 51 h 51"/>
                <a:gd name="T4" fmla="*/ 138 w 138"/>
                <a:gd name="T5" fmla="*/ 38 h 51"/>
                <a:gd name="T6" fmla="*/ 5 w 138"/>
                <a:gd name="T7" fmla="*/ 0 h 51"/>
                <a:gd name="T8" fmla="*/ 0 w 138"/>
                <a:gd name="T9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1">
                  <a:moveTo>
                    <a:pt x="0" y="14"/>
                  </a:moveTo>
                  <a:lnTo>
                    <a:pt x="135" y="51"/>
                  </a:lnTo>
                  <a:lnTo>
                    <a:pt x="138" y="38"/>
                  </a:lnTo>
                  <a:lnTo>
                    <a:pt x="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Freeform 98">
              <a:extLst>
                <a:ext uri="{FF2B5EF4-FFF2-40B4-BE49-F238E27FC236}">
                  <a16:creationId xmlns="" xmlns:a16="http://schemas.microsoft.com/office/drawing/2014/main" id="{270B7717-4A6D-584B-9429-98665A1A2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8363" y="4902200"/>
              <a:ext cx="222250" cy="61913"/>
            </a:xfrm>
            <a:custGeom>
              <a:avLst/>
              <a:gdLst>
                <a:gd name="T0" fmla="*/ 0 w 140"/>
                <a:gd name="T1" fmla="*/ 14 h 39"/>
                <a:gd name="T2" fmla="*/ 137 w 140"/>
                <a:gd name="T3" fmla="*/ 39 h 39"/>
                <a:gd name="T4" fmla="*/ 140 w 140"/>
                <a:gd name="T5" fmla="*/ 25 h 39"/>
                <a:gd name="T6" fmla="*/ 4 w 140"/>
                <a:gd name="T7" fmla="*/ 0 h 39"/>
                <a:gd name="T8" fmla="*/ 0 w 140"/>
                <a:gd name="T9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39">
                  <a:moveTo>
                    <a:pt x="0" y="14"/>
                  </a:moveTo>
                  <a:lnTo>
                    <a:pt x="137" y="39"/>
                  </a:lnTo>
                  <a:lnTo>
                    <a:pt x="140" y="25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Freeform 99">
              <a:extLst>
                <a:ext uri="{FF2B5EF4-FFF2-40B4-BE49-F238E27FC236}">
                  <a16:creationId xmlns="" xmlns:a16="http://schemas.microsoft.com/office/drawing/2014/main" id="{6517C234-A189-3545-8B10-3A771F97B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7576" y="4546600"/>
              <a:ext cx="222250" cy="44450"/>
            </a:xfrm>
            <a:custGeom>
              <a:avLst/>
              <a:gdLst>
                <a:gd name="T0" fmla="*/ 0 w 140"/>
                <a:gd name="T1" fmla="*/ 16 h 28"/>
                <a:gd name="T2" fmla="*/ 139 w 140"/>
                <a:gd name="T3" fmla="*/ 28 h 28"/>
                <a:gd name="T4" fmla="*/ 140 w 140"/>
                <a:gd name="T5" fmla="*/ 14 h 28"/>
                <a:gd name="T6" fmla="*/ 2 w 140"/>
                <a:gd name="T7" fmla="*/ 0 h 28"/>
                <a:gd name="T8" fmla="*/ 0 w 140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28">
                  <a:moveTo>
                    <a:pt x="0" y="16"/>
                  </a:moveTo>
                  <a:lnTo>
                    <a:pt x="139" y="28"/>
                  </a:lnTo>
                  <a:lnTo>
                    <a:pt x="140" y="14"/>
                  </a:lnTo>
                  <a:lnTo>
                    <a:pt x="2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Freeform 100">
              <a:extLst>
                <a:ext uri="{FF2B5EF4-FFF2-40B4-BE49-F238E27FC236}">
                  <a16:creationId xmlns="" xmlns:a16="http://schemas.microsoft.com/office/drawing/2014/main" id="{1EAEC268-2D85-7049-8A25-9C3E01EC9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326" y="6572250"/>
              <a:ext cx="339725" cy="285750"/>
            </a:xfrm>
            <a:custGeom>
              <a:avLst/>
              <a:gdLst>
                <a:gd name="T0" fmla="*/ 206 w 214"/>
                <a:gd name="T1" fmla="*/ 141 h 180"/>
                <a:gd name="T2" fmla="*/ 34 w 214"/>
                <a:gd name="T3" fmla="*/ 5 h 180"/>
                <a:gd name="T4" fmla="*/ 34 w 214"/>
                <a:gd name="T5" fmla="*/ 5 h 180"/>
                <a:gd name="T6" fmla="*/ 28 w 214"/>
                <a:gd name="T7" fmla="*/ 2 h 180"/>
                <a:gd name="T8" fmla="*/ 18 w 214"/>
                <a:gd name="T9" fmla="*/ 0 h 180"/>
                <a:gd name="T10" fmla="*/ 11 w 214"/>
                <a:gd name="T11" fmla="*/ 3 h 180"/>
                <a:gd name="T12" fmla="*/ 4 w 214"/>
                <a:gd name="T13" fmla="*/ 8 h 180"/>
                <a:gd name="T14" fmla="*/ 4 w 214"/>
                <a:gd name="T15" fmla="*/ 8 h 180"/>
                <a:gd name="T16" fmla="*/ 0 w 214"/>
                <a:gd name="T17" fmla="*/ 16 h 180"/>
                <a:gd name="T18" fmla="*/ 0 w 214"/>
                <a:gd name="T19" fmla="*/ 25 h 180"/>
                <a:gd name="T20" fmla="*/ 3 w 214"/>
                <a:gd name="T21" fmla="*/ 33 h 180"/>
                <a:gd name="T22" fmla="*/ 7 w 214"/>
                <a:gd name="T23" fmla="*/ 39 h 180"/>
                <a:gd name="T24" fmla="*/ 180 w 214"/>
                <a:gd name="T25" fmla="*/ 175 h 180"/>
                <a:gd name="T26" fmla="*/ 180 w 214"/>
                <a:gd name="T27" fmla="*/ 175 h 180"/>
                <a:gd name="T28" fmla="*/ 186 w 214"/>
                <a:gd name="T29" fmla="*/ 178 h 180"/>
                <a:gd name="T30" fmla="*/ 192 w 214"/>
                <a:gd name="T31" fmla="*/ 180 h 180"/>
                <a:gd name="T32" fmla="*/ 192 w 214"/>
                <a:gd name="T33" fmla="*/ 180 h 180"/>
                <a:gd name="T34" fmla="*/ 197 w 214"/>
                <a:gd name="T35" fmla="*/ 180 h 180"/>
                <a:gd name="T36" fmla="*/ 201 w 214"/>
                <a:gd name="T37" fmla="*/ 178 h 180"/>
                <a:gd name="T38" fmla="*/ 206 w 214"/>
                <a:gd name="T39" fmla="*/ 175 h 180"/>
                <a:gd name="T40" fmla="*/ 209 w 214"/>
                <a:gd name="T41" fmla="*/ 172 h 180"/>
                <a:gd name="T42" fmla="*/ 209 w 214"/>
                <a:gd name="T43" fmla="*/ 172 h 180"/>
                <a:gd name="T44" fmla="*/ 214 w 214"/>
                <a:gd name="T45" fmla="*/ 164 h 180"/>
                <a:gd name="T46" fmla="*/ 214 w 214"/>
                <a:gd name="T47" fmla="*/ 157 h 180"/>
                <a:gd name="T48" fmla="*/ 211 w 214"/>
                <a:gd name="T49" fmla="*/ 149 h 180"/>
                <a:gd name="T50" fmla="*/ 206 w 214"/>
                <a:gd name="T51" fmla="*/ 141 h 180"/>
                <a:gd name="T52" fmla="*/ 206 w 214"/>
                <a:gd name="T53" fmla="*/ 14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06" y="141"/>
                  </a:moveTo>
                  <a:lnTo>
                    <a:pt x="34" y="5"/>
                  </a:lnTo>
                  <a:lnTo>
                    <a:pt x="34" y="5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1" y="3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6" y="178"/>
                  </a:lnTo>
                  <a:lnTo>
                    <a:pt x="192" y="180"/>
                  </a:lnTo>
                  <a:lnTo>
                    <a:pt x="192" y="180"/>
                  </a:lnTo>
                  <a:lnTo>
                    <a:pt x="197" y="180"/>
                  </a:lnTo>
                  <a:lnTo>
                    <a:pt x="201" y="178"/>
                  </a:lnTo>
                  <a:lnTo>
                    <a:pt x="206" y="175"/>
                  </a:lnTo>
                  <a:lnTo>
                    <a:pt x="209" y="172"/>
                  </a:lnTo>
                  <a:lnTo>
                    <a:pt x="209" y="172"/>
                  </a:lnTo>
                  <a:lnTo>
                    <a:pt x="214" y="164"/>
                  </a:lnTo>
                  <a:lnTo>
                    <a:pt x="214" y="157"/>
                  </a:lnTo>
                  <a:lnTo>
                    <a:pt x="211" y="149"/>
                  </a:lnTo>
                  <a:lnTo>
                    <a:pt x="206" y="141"/>
                  </a:lnTo>
                  <a:lnTo>
                    <a:pt x="206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Freeform 101">
              <a:extLst>
                <a:ext uri="{FF2B5EF4-FFF2-40B4-BE49-F238E27FC236}">
                  <a16:creationId xmlns="" xmlns:a16="http://schemas.microsoft.com/office/drawing/2014/main" id="{3A036576-DB92-6B47-B74C-34DA5B869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6276" y="3233738"/>
              <a:ext cx="406400" cy="146050"/>
            </a:xfrm>
            <a:custGeom>
              <a:avLst/>
              <a:gdLst>
                <a:gd name="T0" fmla="*/ 2 w 256"/>
                <a:gd name="T1" fmla="*/ 75 h 92"/>
                <a:gd name="T2" fmla="*/ 2 w 256"/>
                <a:gd name="T3" fmla="*/ 75 h 92"/>
                <a:gd name="T4" fmla="*/ 3 w 256"/>
                <a:gd name="T5" fmla="*/ 81 h 92"/>
                <a:gd name="T6" fmla="*/ 8 w 256"/>
                <a:gd name="T7" fmla="*/ 87 h 92"/>
                <a:gd name="T8" fmla="*/ 14 w 256"/>
                <a:gd name="T9" fmla="*/ 90 h 92"/>
                <a:gd name="T10" fmla="*/ 22 w 256"/>
                <a:gd name="T11" fmla="*/ 92 h 92"/>
                <a:gd name="T12" fmla="*/ 22 w 256"/>
                <a:gd name="T13" fmla="*/ 92 h 92"/>
                <a:gd name="T14" fmla="*/ 27 w 256"/>
                <a:gd name="T15" fmla="*/ 90 h 92"/>
                <a:gd name="T16" fmla="*/ 241 w 256"/>
                <a:gd name="T17" fmla="*/ 42 h 92"/>
                <a:gd name="T18" fmla="*/ 241 w 256"/>
                <a:gd name="T19" fmla="*/ 42 h 92"/>
                <a:gd name="T20" fmla="*/ 249 w 256"/>
                <a:gd name="T21" fmla="*/ 39 h 92"/>
                <a:gd name="T22" fmla="*/ 253 w 256"/>
                <a:gd name="T23" fmla="*/ 33 h 92"/>
                <a:gd name="T24" fmla="*/ 256 w 256"/>
                <a:gd name="T25" fmla="*/ 25 h 92"/>
                <a:gd name="T26" fmla="*/ 256 w 256"/>
                <a:gd name="T27" fmla="*/ 16 h 92"/>
                <a:gd name="T28" fmla="*/ 256 w 256"/>
                <a:gd name="T29" fmla="*/ 16 h 92"/>
                <a:gd name="T30" fmla="*/ 253 w 256"/>
                <a:gd name="T31" fmla="*/ 8 h 92"/>
                <a:gd name="T32" fmla="*/ 247 w 256"/>
                <a:gd name="T33" fmla="*/ 4 h 92"/>
                <a:gd name="T34" fmla="*/ 239 w 256"/>
                <a:gd name="T35" fmla="*/ 0 h 92"/>
                <a:gd name="T36" fmla="*/ 232 w 256"/>
                <a:gd name="T37" fmla="*/ 0 h 92"/>
                <a:gd name="T38" fmla="*/ 17 w 256"/>
                <a:gd name="T39" fmla="*/ 49 h 92"/>
                <a:gd name="T40" fmla="*/ 17 w 256"/>
                <a:gd name="T41" fmla="*/ 49 h 92"/>
                <a:gd name="T42" fmla="*/ 10 w 256"/>
                <a:gd name="T43" fmla="*/ 53 h 92"/>
                <a:gd name="T44" fmla="*/ 3 w 256"/>
                <a:gd name="T45" fmla="*/ 58 h 92"/>
                <a:gd name="T46" fmla="*/ 0 w 256"/>
                <a:gd name="T47" fmla="*/ 66 h 92"/>
                <a:gd name="T48" fmla="*/ 2 w 256"/>
                <a:gd name="T49" fmla="*/ 75 h 92"/>
                <a:gd name="T50" fmla="*/ 2 w 256"/>
                <a:gd name="T51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2" y="75"/>
                  </a:moveTo>
                  <a:lnTo>
                    <a:pt x="2" y="75"/>
                  </a:lnTo>
                  <a:lnTo>
                    <a:pt x="3" y="81"/>
                  </a:lnTo>
                  <a:lnTo>
                    <a:pt x="8" y="87"/>
                  </a:lnTo>
                  <a:lnTo>
                    <a:pt x="14" y="90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27" y="90"/>
                  </a:lnTo>
                  <a:lnTo>
                    <a:pt x="241" y="42"/>
                  </a:lnTo>
                  <a:lnTo>
                    <a:pt x="241" y="42"/>
                  </a:lnTo>
                  <a:lnTo>
                    <a:pt x="249" y="39"/>
                  </a:lnTo>
                  <a:lnTo>
                    <a:pt x="253" y="33"/>
                  </a:lnTo>
                  <a:lnTo>
                    <a:pt x="256" y="25"/>
                  </a:lnTo>
                  <a:lnTo>
                    <a:pt x="256" y="16"/>
                  </a:lnTo>
                  <a:lnTo>
                    <a:pt x="256" y="16"/>
                  </a:lnTo>
                  <a:lnTo>
                    <a:pt x="253" y="8"/>
                  </a:lnTo>
                  <a:lnTo>
                    <a:pt x="247" y="4"/>
                  </a:lnTo>
                  <a:lnTo>
                    <a:pt x="239" y="0"/>
                  </a:lnTo>
                  <a:lnTo>
                    <a:pt x="232" y="0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0" y="53"/>
                  </a:lnTo>
                  <a:lnTo>
                    <a:pt x="3" y="58"/>
                  </a:lnTo>
                  <a:lnTo>
                    <a:pt x="0" y="66"/>
                  </a:lnTo>
                  <a:lnTo>
                    <a:pt x="2" y="75"/>
                  </a:lnTo>
                  <a:lnTo>
                    <a:pt x="2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8" name="Freeform 102">
              <a:extLst>
                <a:ext uri="{FF2B5EF4-FFF2-40B4-BE49-F238E27FC236}">
                  <a16:creationId xmlns="" xmlns:a16="http://schemas.microsoft.com/office/drawing/2014/main" id="{7B95A2C0-470E-254D-8511-3C1425B5C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301" y="382588"/>
              <a:ext cx="219075" cy="381000"/>
            </a:xfrm>
            <a:custGeom>
              <a:avLst/>
              <a:gdLst>
                <a:gd name="T0" fmla="*/ 126 w 138"/>
                <a:gd name="T1" fmla="*/ 1 h 240"/>
                <a:gd name="T2" fmla="*/ 126 w 138"/>
                <a:gd name="T3" fmla="*/ 1 h 240"/>
                <a:gd name="T4" fmla="*/ 118 w 138"/>
                <a:gd name="T5" fmla="*/ 0 h 240"/>
                <a:gd name="T6" fmla="*/ 110 w 138"/>
                <a:gd name="T7" fmla="*/ 1 h 240"/>
                <a:gd name="T8" fmla="*/ 102 w 138"/>
                <a:gd name="T9" fmla="*/ 4 h 240"/>
                <a:gd name="T10" fmla="*/ 98 w 138"/>
                <a:gd name="T11" fmla="*/ 12 h 240"/>
                <a:gd name="T12" fmla="*/ 3 w 138"/>
                <a:gd name="T13" fmla="*/ 209 h 240"/>
                <a:gd name="T14" fmla="*/ 3 w 138"/>
                <a:gd name="T15" fmla="*/ 209 h 240"/>
                <a:gd name="T16" fmla="*/ 0 w 138"/>
                <a:gd name="T17" fmla="*/ 217 h 240"/>
                <a:gd name="T18" fmla="*/ 2 w 138"/>
                <a:gd name="T19" fmla="*/ 225 h 240"/>
                <a:gd name="T20" fmla="*/ 6 w 138"/>
                <a:gd name="T21" fmla="*/ 232 h 240"/>
                <a:gd name="T22" fmla="*/ 12 w 138"/>
                <a:gd name="T23" fmla="*/ 237 h 240"/>
                <a:gd name="T24" fmla="*/ 12 w 138"/>
                <a:gd name="T25" fmla="*/ 237 h 240"/>
                <a:gd name="T26" fmla="*/ 17 w 138"/>
                <a:gd name="T27" fmla="*/ 238 h 240"/>
                <a:gd name="T28" fmla="*/ 22 w 138"/>
                <a:gd name="T29" fmla="*/ 240 h 240"/>
                <a:gd name="T30" fmla="*/ 22 w 138"/>
                <a:gd name="T31" fmla="*/ 240 h 240"/>
                <a:gd name="T32" fmla="*/ 28 w 138"/>
                <a:gd name="T33" fmla="*/ 238 h 240"/>
                <a:gd name="T34" fmla="*/ 33 w 138"/>
                <a:gd name="T35" fmla="*/ 237 h 240"/>
                <a:gd name="T36" fmla="*/ 37 w 138"/>
                <a:gd name="T37" fmla="*/ 232 h 240"/>
                <a:gd name="T38" fmla="*/ 42 w 138"/>
                <a:gd name="T39" fmla="*/ 228 h 240"/>
                <a:gd name="T40" fmla="*/ 137 w 138"/>
                <a:gd name="T41" fmla="*/ 31 h 240"/>
                <a:gd name="T42" fmla="*/ 137 w 138"/>
                <a:gd name="T43" fmla="*/ 31 h 240"/>
                <a:gd name="T44" fmla="*/ 138 w 138"/>
                <a:gd name="T45" fmla="*/ 21 h 240"/>
                <a:gd name="T46" fmla="*/ 138 w 138"/>
                <a:gd name="T47" fmla="*/ 13 h 240"/>
                <a:gd name="T48" fmla="*/ 133 w 138"/>
                <a:gd name="T49" fmla="*/ 6 h 240"/>
                <a:gd name="T50" fmla="*/ 126 w 138"/>
                <a:gd name="T51" fmla="*/ 1 h 240"/>
                <a:gd name="T52" fmla="*/ 126 w 138"/>
                <a:gd name="T53" fmla="*/ 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26" y="1"/>
                  </a:moveTo>
                  <a:lnTo>
                    <a:pt x="126" y="1"/>
                  </a:lnTo>
                  <a:lnTo>
                    <a:pt x="118" y="0"/>
                  </a:lnTo>
                  <a:lnTo>
                    <a:pt x="110" y="1"/>
                  </a:lnTo>
                  <a:lnTo>
                    <a:pt x="102" y="4"/>
                  </a:lnTo>
                  <a:lnTo>
                    <a:pt x="98" y="12"/>
                  </a:lnTo>
                  <a:lnTo>
                    <a:pt x="3" y="209"/>
                  </a:lnTo>
                  <a:lnTo>
                    <a:pt x="3" y="209"/>
                  </a:lnTo>
                  <a:lnTo>
                    <a:pt x="0" y="217"/>
                  </a:lnTo>
                  <a:lnTo>
                    <a:pt x="2" y="225"/>
                  </a:lnTo>
                  <a:lnTo>
                    <a:pt x="6" y="232"/>
                  </a:lnTo>
                  <a:lnTo>
                    <a:pt x="12" y="237"/>
                  </a:lnTo>
                  <a:lnTo>
                    <a:pt x="12" y="237"/>
                  </a:lnTo>
                  <a:lnTo>
                    <a:pt x="17" y="238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8" y="238"/>
                  </a:lnTo>
                  <a:lnTo>
                    <a:pt x="33" y="237"/>
                  </a:lnTo>
                  <a:lnTo>
                    <a:pt x="37" y="232"/>
                  </a:lnTo>
                  <a:lnTo>
                    <a:pt x="42" y="228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8" y="21"/>
                  </a:lnTo>
                  <a:lnTo>
                    <a:pt x="138" y="13"/>
                  </a:lnTo>
                  <a:lnTo>
                    <a:pt x="133" y="6"/>
                  </a:lnTo>
                  <a:lnTo>
                    <a:pt x="126" y="1"/>
                  </a:lnTo>
                  <a:lnTo>
                    <a:pt x="12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Freeform 103">
              <a:extLst>
                <a:ext uri="{FF2B5EF4-FFF2-40B4-BE49-F238E27FC236}">
                  <a16:creationId xmlns="" xmlns:a16="http://schemas.microsoft.com/office/drawing/2014/main" id="{34713F77-2906-0542-92FC-43063313E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626" y="382588"/>
              <a:ext cx="219075" cy="381000"/>
            </a:xfrm>
            <a:custGeom>
              <a:avLst/>
              <a:gdLst>
                <a:gd name="T0" fmla="*/ 135 w 138"/>
                <a:gd name="T1" fmla="*/ 209 h 240"/>
                <a:gd name="T2" fmla="*/ 40 w 138"/>
                <a:gd name="T3" fmla="*/ 12 h 240"/>
                <a:gd name="T4" fmla="*/ 40 w 138"/>
                <a:gd name="T5" fmla="*/ 12 h 240"/>
                <a:gd name="T6" fmla="*/ 36 w 138"/>
                <a:gd name="T7" fmla="*/ 4 h 240"/>
                <a:gd name="T8" fmla="*/ 28 w 138"/>
                <a:gd name="T9" fmla="*/ 1 h 240"/>
                <a:gd name="T10" fmla="*/ 20 w 138"/>
                <a:gd name="T11" fmla="*/ 0 h 240"/>
                <a:gd name="T12" fmla="*/ 12 w 138"/>
                <a:gd name="T13" fmla="*/ 1 h 240"/>
                <a:gd name="T14" fmla="*/ 12 w 138"/>
                <a:gd name="T15" fmla="*/ 1 h 240"/>
                <a:gd name="T16" fmla="*/ 5 w 138"/>
                <a:gd name="T17" fmla="*/ 6 h 240"/>
                <a:gd name="T18" fmla="*/ 0 w 138"/>
                <a:gd name="T19" fmla="*/ 13 h 240"/>
                <a:gd name="T20" fmla="*/ 0 w 138"/>
                <a:gd name="T21" fmla="*/ 21 h 240"/>
                <a:gd name="T22" fmla="*/ 1 w 138"/>
                <a:gd name="T23" fmla="*/ 31 h 240"/>
                <a:gd name="T24" fmla="*/ 96 w 138"/>
                <a:gd name="T25" fmla="*/ 228 h 240"/>
                <a:gd name="T26" fmla="*/ 96 w 138"/>
                <a:gd name="T27" fmla="*/ 228 h 240"/>
                <a:gd name="T28" fmla="*/ 101 w 138"/>
                <a:gd name="T29" fmla="*/ 232 h 240"/>
                <a:gd name="T30" fmla="*/ 105 w 138"/>
                <a:gd name="T31" fmla="*/ 237 h 240"/>
                <a:gd name="T32" fmla="*/ 110 w 138"/>
                <a:gd name="T33" fmla="*/ 238 h 240"/>
                <a:gd name="T34" fmla="*/ 116 w 138"/>
                <a:gd name="T35" fmla="*/ 240 h 240"/>
                <a:gd name="T36" fmla="*/ 116 w 138"/>
                <a:gd name="T37" fmla="*/ 240 h 240"/>
                <a:gd name="T38" fmla="*/ 121 w 138"/>
                <a:gd name="T39" fmla="*/ 238 h 240"/>
                <a:gd name="T40" fmla="*/ 126 w 138"/>
                <a:gd name="T41" fmla="*/ 237 h 240"/>
                <a:gd name="T42" fmla="*/ 126 w 138"/>
                <a:gd name="T43" fmla="*/ 237 h 240"/>
                <a:gd name="T44" fmla="*/ 132 w 138"/>
                <a:gd name="T45" fmla="*/ 232 h 240"/>
                <a:gd name="T46" fmla="*/ 136 w 138"/>
                <a:gd name="T47" fmla="*/ 225 h 240"/>
                <a:gd name="T48" fmla="*/ 138 w 138"/>
                <a:gd name="T49" fmla="*/ 217 h 240"/>
                <a:gd name="T50" fmla="*/ 135 w 138"/>
                <a:gd name="T51" fmla="*/ 209 h 240"/>
                <a:gd name="T52" fmla="*/ 135 w 138"/>
                <a:gd name="T53" fmla="*/ 2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8" h="240">
                  <a:moveTo>
                    <a:pt x="135" y="209"/>
                  </a:moveTo>
                  <a:lnTo>
                    <a:pt x="40" y="12"/>
                  </a:lnTo>
                  <a:lnTo>
                    <a:pt x="40" y="12"/>
                  </a:lnTo>
                  <a:lnTo>
                    <a:pt x="36" y="4"/>
                  </a:lnTo>
                  <a:lnTo>
                    <a:pt x="28" y="1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5" y="6"/>
                  </a:lnTo>
                  <a:lnTo>
                    <a:pt x="0" y="13"/>
                  </a:lnTo>
                  <a:lnTo>
                    <a:pt x="0" y="21"/>
                  </a:lnTo>
                  <a:lnTo>
                    <a:pt x="1" y="31"/>
                  </a:lnTo>
                  <a:lnTo>
                    <a:pt x="96" y="228"/>
                  </a:lnTo>
                  <a:lnTo>
                    <a:pt x="96" y="228"/>
                  </a:lnTo>
                  <a:lnTo>
                    <a:pt x="101" y="232"/>
                  </a:lnTo>
                  <a:lnTo>
                    <a:pt x="105" y="237"/>
                  </a:lnTo>
                  <a:lnTo>
                    <a:pt x="110" y="238"/>
                  </a:lnTo>
                  <a:lnTo>
                    <a:pt x="116" y="240"/>
                  </a:lnTo>
                  <a:lnTo>
                    <a:pt x="116" y="240"/>
                  </a:lnTo>
                  <a:lnTo>
                    <a:pt x="121" y="238"/>
                  </a:lnTo>
                  <a:lnTo>
                    <a:pt x="126" y="237"/>
                  </a:lnTo>
                  <a:lnTo>
                    <a:pt x="126" y="237"/>
                  </a:lnTo>
                  <a:lnTo>
                    <a:pt x="132" y="232"/>
                  </a:lnTo>
                  <a:lnTo>
                    <a:pt x="136" y="225"/>
                  </a:lnTo>
                  <a:lnTo>
                    <a:pt x="138" y="217"/>
                  </a:lnTo>
                  <a:lnTo>
                    <a:pt x="135" y="209"/>
                  </a:lnTo>
                  <a:lnTo>
                    <a:pt x="135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Freeform 104">
              <a:extLst>
                <a:ext uri="{FF2B5EF4-FFF2-40B4-BE49-F238E27FC236}">
                  <a16:creationId xmlns="" xmlns:a16="http://schemas.microsoft.com/office/drawing/2014/main" id="{79864AF7-D280-1A45-A705-A703A1704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26" y="3233738"/>
              <a:ext cx="406400" cy="146050"/>
            </a:xfrm>
            <a:custGeom>
              <a:avLst/>
              <a:gdLst>
                <a:gd name="T0" fmla="*/ 15 w 256"/>
                <a:gd name="T1" fmla="*/ 42 h 92"/>
                <a:gd name="T2" fmla="*/ 229 w 256"/>
                <a:gd name="T3" fmla="*/ 90 h 92"/>
                <a:gd name="T4" fmla="*/ 229 w 256"/>
                <a:gd name="T5" fmla="*/ 90 h 92"/>
                <a:gd name="T6" fmla="*/ 234 w 256"/>
                <a:gd name="T7" fmla="*/ 92 h 92"/>
                <a:gd name="T8" fmla="*/ 234 w 256"/>
                <a:gd name="T9" fmla="*/ 92 h 92"/>
                <a:gd name="T10" fmla="*/ 242 w 256"/>
                <a:gd name="T11" fmla="*/ 90 h 92"/>
                <a:gd name="T12" fmla="*/ 248 w 256"/>
                <a:gd name="T13" fmla="*/ 87 h 92"/>
                <a:gd name="T14" fmla="*/ 253 w 256"/>
                <a:gd name="T15" fmla="*/ 81 h 92"/>
                <a:gd name="T16" fmla="*/ 254 w 256"/>
                <a:gd name="T17" fmla="*/ 75 h 92"/>
                <a:gd name="T18" fmla="*/ 254 w 256"/>
                <a:gd name="T19" fmla="*/ 75 h 92"/>
                <a:gd name="T20" fmla="*/ 256 w 256"/>
                <a:gd name="T21" fmla="*/ 66 h 92"/>
                <a:gd name="T22" fmla="*/ 253 w 256"/>
                <a:gd name="T23" fmla="*/ 58 h 92"/>
                <a:gd name="T24" fmla="*/ 246 w 256"/>
                <a:gd name="T25" fmla="*/ 53 h 92"/>
                <a:gd name="T26" fmla="*/ 239 w 256"/>
                <a:gd name="T27" fmla="*/ 49 h 92"/>
                <a:gd name="T28" fmla="*/ 24 w 256"/>
                <a:gd name="T29" fmla="*/ 0 h 92"/>
                <a:gd name="T30" fmla="*/ 24 w 256"/>
                <a:gd name="T31" fmla="*/ 0 h 92"/>
                <a:gd name="T32" fmla="*/ 17 w 256"/>
                <a:gd name="T33" fmla="*/ 0 h 92"/>
                <a:gd name="T34" fmla="*/ 9 w 256"/>
                <a:gd name="T35" fmla="*/ 4 h 92"/>
                <a:gd name="T36" fmla="*/ 3 w 256"/>
                <a:gd name="T37" fmla="*/ 8 h 92"/>
                <a:gd name="T38" fmla="*/ 0 w 256"/>
                <a:gd name="T39" fmla="*/ 16 h 92"/>
                <a:gd name="T40" fmla="*/ 0 w 256"/>
                <a:gd name="T41" fmla="*/ 16 h 92"/>
                <a:gd name="T42" fmla="*/ 0 w 256"/>
                <a:gd name="T43" fmla="*/ 25 h 92"/>
                <a:gd name="T44" fmla="*/ 3 w 256"/>
                <a:gd name="T45" fmla="*/ 33 h 92"/>
                <a:gd name="T46" fmla="*/ 7 w 256"/>
                <a:gd name="T47" fmla="*/ 39 h 92"/>
                <a:gd name="T48" fmla="*/ 15 w 256"/>
                <a:gd name="T49" fmla="*/ 42 h 92"/>
                <a:gd name="T50" fmla="*/ 15 w 256"/>
                <a:gd name="T51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92">
                  <a:moveTo>
                    <a:pt x="15" y="42"/>
                  </a:moveTo>
                  <a:lnTo>
                    <a:pt x="229" y="90"/>
                  </a:lnTo>
                  <a:lnTo>
                    <a:pt x="229" y="90"/>
                  </a:lnTo>
                  <a:lnTo>
                    <a:pt x="234" y="92"/>
                  </a:lnTo>
                  <a:lnTo>
                    <a:pt x="234" y="92"/>
                  </a:lnTo>
                  <a:lnTo>
                    <a:pt x="242" y="90"/>
                  </a:lnTo>
                  <a:lnTo>
                    <a:pt x="248" y="87"/>
                  </a:lnTo>
                  <a:lnTo>
                    <a:pt x="253" y="81"/>
                  </a:lnTo>
                  <a:lnTo>
                    <a:pt x="254" y="75"/>
                  </a:lnTo>
                  <a:lnTo>
                    <a:pt x="254" y="75"/>
                  </a:lnTo>
                  <a:lnTo>
                    <a:pt x="256" y="66"/>
                  </a:lnTo>
                  <a:lnTo>
                    <a:pt x="253" y="58"/>
                  </a:lnTo>
                  <a:lnTo>
                    <a:pt x="246" y="53"/>
                  </a:lnTo>
                  <a:lnTo>
                    <a:pt x="239" y="49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9" y="4"/>
                  </a:lnTo>
                  <a:lnTo>
                    <a:pt x="3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3" y="33"/>
                  </a:lnTo>
                  <a:lnTo>
                    <a:pt x="7" y="39"/>
                  </a:lnTo>
                  <a:lnTo>
                    <a:pt x="15" y="42"/>
                  </a:lnTo>
                  <a:lnTo>
                    <a:pt x="1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Freeform 105">
              <a:extLst>
                <a:ext uri="{FF2B5EF4-FFF2-40B4-BE49-F238E27FC236}">
                  <a16:creationId xmlns="" xmlns:a16="http://schemas.microsoft.com/office/drawing/2014/main" id="{1995F796-5C83-244B-81B8-B52A71333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0951" y="6572250"/>
              <a:ext cx="339725" cy="285750"/>
            </a:xfrm>
            <a:custGeom>
              <a:avLst/>
              <a:gdLst>
                <a:gd name="T0" fmla="*/ 210 w 214"/>
                <a:gd name="T1" fmla="*/ 8 h 180"/>
                <a:gd name="T2" fmla="*/ 210 w 214"/>
                <a:gd name="T3" fmla="*/ 8 h 180"/>
                <a:gd name="T4" fmla="*/ 203 w 214"/>
                <a:gd name="T5" fmla="*/ 3 h 180"/>
                <a:gd name="T6" fmla="*/ 196 w 214"/>
                <a:gd name="T7" fmla="*/ 0 h 180"/>
                <a:gd name="T8" fmla="*/ 186 w 214"/>
                <a:gd name="T9" fmla="*/ 2 h 180"/>
                <a:gd name="T10" fmla="*/ 180 w 214"/>
                <a:gd name="T11" fmla="*/ 5 h 180"/>
                <a:gd name="T12" fmla="*/ 8 w 214"/>
                <a:gd name="T13" fmla="*/ 141 h 180"/>
                <a:gd name="T14" fmla="*/ 8 w 214"/>
                <a:gd name="T15" fmla="*/ 141 h 180"/>
                <a:gd name="T16" fmla="*/ 3 w 214"/>
                <a:gd name="T17" fmla="*/ 149 h 180"/>
                <a:gd name="T18" fmla="*/ 0 w 214"/>
                <a:gd name="T19" fmla="*/ 157 h 180"/>
                <a:gd name="T20" fmla="*/ 0 w 214"/>
                <a:gd name="T21" fmla="*/ 164 h 180"/>
                <a:gd name="T22" fmla="*/ 5 w 214"/>
                <a:gd name="T23" fmla="*/ 172 h 180"/>
                <a:gd name="T24" fmla="*/ 5 w 214"/>
                <a:gd name="T25" fmla="*/ 172 h 180"/>
                <a:gd name="T26" fmla="*/ 8 w 214"/>
                <a:gd name="T27" fmla="*/ 175 h 180"/>
                <a:gd name="T28" fmla="*/ 13 w 214"/>
                <a:gd name="T29" fmla="*/ 178 h 180"/>
                <a:gd name="T30" fmla="*/ 17 w 214"/>
                <a:gd name="T31" fmla="*/ 180 h 180"/>
                <a:gd name="T32" fmla="*/ 22 w 214"/>
                <a:gd name="T33" fmla="*/ 180 h 180"/>
                <a:gd name="T34" fmla="*/ 22 w 214"/>
                <a:gd name="T35" fmla="*/ 180 h 180"/>
                <a:gd name="T36" fmla="*/ 28 w 214"/>
                <a:gd name="T37" fmla="*/ 178 h 180"/>
                <a:gd name="T38" fmla="*/ 34 w 214"/>
                <a:gd name="T39" fmla="*/ 175 h 180"/>
                <a:gd name="T40" fmla="*/ 207 w 214"/>
                <a:gd name="T41" fmla="*/ 39 h 180"/>
                <a:gd name="T42" fmla="*/ 207 w 214"/>
                <a:gd name="T43" fmla="*/ 39 h 180"/>
                <a:gd name="T44" fmla="*/ 211 w 214"/>
                <a:gd name="T45" fmla="*/ 33 h 180"/>
                <a:gd name="T46" fmla="*/ 214 w 214"/>
                <a:gd name="T47" fmla="*/ 25 h 180"/>
                <a:gd name="T48" fmla="*/ 214 w 214"/>
                <a:gd name="T49" fmla="*/ 16 h 180"/>
                <a:gd name="T50" fmla="*/ 210 w 214"/>
                <a:gd name="T51" fmla="*/ 8 h 180"/>
                <a:gd name="T52" fmla="*/ 210 w 214"/>
                <a:gd name="T53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80">
                  <a:moveTo>
                    <a:pt x="210" y="8"/>
                  </a:moveTo>
                  <a:lnTo>
                    <a:pt x="210" y="8"/>
                  </a:lnTo>
                  <a:lnTo>
                    <a:pt x="203" y="3"/>
                  </a:lnTo>
                  <a:lnTo>
                    <a:pt x="196" y="0"/>
                  </a:lnTo>
                  <a:lnTo>
                    <a:pt x="186" y="2"/>
                  </a:lnTo>
                  <a:lnTo>
                    <a:pt x="180" y="5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3" y="149"/>
                  </a:lnTo>
                  <a:lnTo>
                    <a:pt x="0" y="157"/>
                  </a:lnTo>
                  <a:lnTo>
                    <a:pt x="0" y="164"/>
                  </a:lnTo>
                  <a:lnTo>
                    <a:pt x="5" y="172"/>
                  </a:lnTo>
                  <a:lnTo>
                    <a:pt x="5" y="172"/>
                  </a:lnTo>
                  <a:lnTo>
                    <a:pt x="8" y="175"/>
                  </a:lnTo>
                  <a:lnTo>
                    <a:pt x="13" y="178"/>
                  </a:lnTo>
                  <a:lnTo>
                    <a:pt x="17" y="180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8" y="178"/>
                  </a:lnTo>
                  <a:lnTo>
                    <a:pt x="34" y="175"/>
                  </a:lnTo>
                  <a:lnTo>
                    <a:pt x="207" y="39"/>
                  </a:lnTo>
                  <a:lnTo>
                    <a:pt x="207" y="39"/>
                  </a:lnTo>
                  <a:lnTo>
                    <a:pt x="211" y="33"/>
                  </a:lnTo>
                  <a:lnTo>
                    <a:pt x="214" y="25"/>
                  </a:lnTo>
                  <a:lnTo>
                    <a:pt x="214" y="16"/>
                  </a:lnTo>
                  <a:lnTo>
                    <a:pt x="210" y="8"/>
                  </a:lnTo>
                  <a:lnTo>
                    <a:pt x="2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5" name="Oval 364">
            <a:extLst>
              <a:ext uri="{FF2B5EF4-FFF2-40B4-BE49-F238E27FC236}">
                <a16:creationId xmlns="" xmlns:a16="http://schemas.microsoft.com/office/drawing/2014/main" id="{E3B795A7-ADE3-5E44-9E64-4FCEB2384D49}"/>
              </a:ext>
            </a:extLst>
          </p:cNvPr>
          <p:cNvSpPr/>
          <p:nvPr userDrawn="1"/>
        </p:nvSpPr>
        <p:spPr>
          <a:xfrm>
            <a:off x="2425318" y="3493090"/>
            <a:ext cx="1612747" cy="1612747"/>
          </a:xfrm>
          <a:prstGeom prst="ellipse">
            <a:avLst/>
          </a:prstGeom>
          <a:solidFill>
            <a:srgbClr val="383838">
              <a:alpha val="54000"/>
            </a:srgbClr>
          </a:solidFill>
          <a:ln>
            <a:noFill/>
          </a:ln>
          <a:effectLst>
            <a:softEdge rad="292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6" name="Group 365" title="Dial 1">
            <a:extLst>
              <a:ext uri="{FF2B5EF4-FFF2-40B4-BE49-F238E27FC236}">
                <a16:creationId xmlns="" xmlns:a16="http://schemas.microsoft.com/office/drawing/2014/main" id="{AD2CE339-4556-D648-B673-856DC6959989}"/>
              </a:ext>
            </a:extLst>
          </p:cNvPr>
          <p:cNvGrpSpPr/>
          <p:nvPr userDrawn="1"/>
        </p:nvGrpSpPr>
        <p:grpSpPr>
          <a:xfrm rot="10800000">
            <a:off x="2336800" y="3429002"/>
            <a:ext cx="1330036" cy="1330383"/>
            <a:chOff x="2743201" y="1600200"/>
            <a:chExt cx="3657601" cy="3657602"/>
          </a:xfrm>
          <a:effectLst/>
        </p:grpSpPr>
        <p:grpSp>
          <p:nvGrpSpPr>
            <p:cNvPr id="367" name="Group 366">
              <a:extLst>
                <a:ext uri="{FF2B5EF4-FFF2-40B4-BE49-F238E27FC236}">
                  <a16:creationId xmlns="" xmlns:a16="http://schemas.microsoft.com/office/drawing/2014/main" id="{6BB94CA2-CA21-FD47-847B-EC1498B0E771}"/>
                </a:ext>
              </a:extLst>
            </p:cNvPr>
            <p:cNvGrpSpPr/>
            <p:nvPr/>
          </p:nvGrpSpPr>
          <p:grpSpPr>
            <a:xfrm>
              <a:off x="2743201" y="1600200"/>
              <a:ext cx="3657601" cy="3657602"/>
              <a:chOff x="2743200" y="1600200"/>
              <a:chExt cx="3657600" cy="3657603"/>
            </a:xfrm>
          </p:grpSpPr>
          <p:pic>
            <p:nvPicPr>
              <p:cNvPr id="369" name="Picture 368" descr="knob.png">
                <a:extLst>
                  <a:ext uri="{FF2B5EF4-FFF2-40B4-BE49-F238E27FC236}">
                    <a16:creationId xmlns="" xmlns:a16="http://schemas.microsoft.com/office/drawing/2014/main" id="{255B0822-A030-EA4E-A311-FB4F349C5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600200"/>
                <a:ext cx="3657600" cy="3657603"/>
              </a:xfrm>
              <a:prstGeom prst="rect">
                <a:avLst/>
              </a:prstGeom>
              <a:effectLst/>
            </p:spPr>
          </p:pic>
          <p:sp>
            <p:nvSpPr>
              <p:cNvPr id="370" name="Oval 369">
                <a:extLst>
                  <a:ext uri="{FF2B5EF4-FFF2-40B4-BE49-F238E27FC236}">
                    <a16:creationId xmlns="" xmlns:a16="http://schemas.microsoft.com/office/drawing/2014/main" id="{180A2305-3C4C-4C4A-B15F-087355ABC170}"/>
                  </a:ext>
                </a:extLst>
              </p:cNvPr>
              <p:cNvSpPr/>
              <p:nvPr/>
            </p:nvSpPr>
            <p:spPr>
              <a:xfrm>
                <a:off x="2743200" y="1600200"/>
                <a:ext cx="3657600" cy="3657600"/>
              </a:xfrm>
              <a:prstGeom prst="ellipse">
                <a:avLst/>
              </a:prstGeom>
              <a:noFill/>
              <a:ln w="38100" cmpd="sng">
                <a:gradFill flip="none" rotWithShape="1">
                  <a:gsLst>
                    <a:gs pos="74000">
                      <a:srgbClr val="FFFFFF"/>
                    </a:gs>
                    <a:gs pos="100000">
                      <a:srgbClr val="484848"/>
                    </a:gs>
                    <a:gs pos="0">
                      <a:srgbClr val="A7A7A7"/>
                    </a:gs>
                    <a:gs pos="65000">
                      <a:srgbClr val="3E3E3E"/>
                    </a:gs>
                  </a:gsLst>
                  <a:lin ang="12000000" scaled="0"/>
                  <a:tileRect/>
                </a:gra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8" name="Oval 367">
              <a:extLst>
                <a:ext uri="{FF2B5EF4-FFF2-40B4-BE49-F238E27FC236}">
                  <a16:creationId xmlns="" xmlns:a16="http://schemas.microsoft.com/office/drawing/2014/main" id="{D92CFE05-8EEE-284D-9AE1-41BD29534A73}"/>
                </a:ext>
              </a:extLst>
            </p:cNvPr>
            <p:cNvSpPr/>
            <p:nvPr/>
          </p:nvSpPr>
          <p:spPr>
            <a:xfrm>
              <a:off x="5486401" y="3047999"/>
              <a:ext cx="762001" cy="762000"/>
            </a:xfrm>
            <a:prstGeom prst="ellipse">
              <a:avLst/>
            </a:prstGeom>
            <a:gradFill>
              <a:gsLst>
                <a:gs pos="16000">
                  <a:srgbClr val="FFFFFF">
                    <a:alpha val="57000"/>
                  </a:srgbClr>
                </a:gs>
                <a:gs pos="100000">
                  <a:srgbClr val="3E3E3E">
                    <a:alpha val="36000"/>
                  </a:srgbClr>
                </a:gs>
                <a:gs pos="7000">
                  <a:srgbClr val="FFFFFF"/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7" name="Text Placeholder 382">
            <a:extLst>
              <a:ext uri="{FF2B5EF4-FFF2-40B4-BE49-F238E27FC236}">
                <a16:creationId xmlns="" xmlns:a16="http://schemas.microsoft.com/office/drawing/2014/main" id="{9C33EB7C-D806-904E-B323-8194A0C87C8B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578274" y="1815680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8" name="Text Placeholder 382">
            <a:extLst>
              <a:ext uri="{FF2B5EF4-FFF2-40B4-BE49-F238E27FC236}">
                <a16:creationId xmlns="" xmlns:a16="http://schemas.microsoft.com/office/drawing/2014/main" id="{5F40310D-8E03-CA44-85CC-E45DB7CBBFDD}"/>
              </a:ext>
            </a:extLst>
          </p:cNvPr>
          <p:cNvSpPr>
            <a:spLocks noGrp="1"/>
          </p:cNvSpPr>
          <p:nvPr userDrawn="1">
            <p:ph type="body" sz="quarter" idx="25"/>
          </p:nvPr>
        </p:nvSpPr>
        <p:spPr>
          <a:xfrm>
            <a:off x="7578274" y="2697712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9" name="Text Placeholder 382">
            <a:extLst>
              <a:ext uri="{FF2B5EF4-FFF2-40B4-BE49-F238E27FC236}">
                <a16:creationId xmlns="" xmlns:a16="http://schemas.microsoft.com/office/drawing/2014/main" id="{F5F4CE25-2EE7-B747-9C2A-0C29D3DBAF6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 rot="5400000">
            <a:off x="9258837" y="2310445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0" name="Text Placeholder 382">
            <a:extLst>
              <a:ext uri="{FF2B5EF4-FFF2-40B4-BE49-F238E27FC236}">
                <a16:creationId xmlns="" xmlns:a16="http://schemas.microsoft.com/office/drawing/2014/main" id="{A031294A-BA1C-6046-A3F2-37E7B8D7ED30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7924800" y="5503236"/>
            <a:ext cx="2895600" cy="741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8" name="Text Placeholder 382">
            <a:extLst>
              <a:ext uri="{FF2B5EF4-FFF2-40B4-BE49-F238E27FC236}">
                <a16:creationId xmlns="" xmlns:a16="http://schemas.microsoft.com/office/drawing/2014/main" id="{2987D422-E5A3-114B-9CA5-51C090025B1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7924800" y="5027232"/>
            <a:ext cx="2895600" cy="382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5" name="Text Placeholder 382">
            <a:extLst>
              <a:ext uri="{FF2B5EF4-FFF2-40B4-BE49-F238E27FC236}">
                <a16:creationId xmlns="" xmlns:a16="http://schemas.microsoft.com/office/drawing/2014/main" id="{2E62CDB0-2AA5-C64B-A0EA-6F668889461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4438564" y="1815680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6" name="Text Placeholder 382">
            <a:extLst>
              <a:ext uri="{FF2B5EF4-FFF2-40B4-BE49-F238E27FC236}">
                <a16:creationId xmlns="" xmlns:a16="http://schemas.microsoft.com/office/drawing/2014/main" id="{2AD21021-A30F-E847-926A-0A2FD9467BC3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4438564" y="2697712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0" name="Text Placeholder 382">
            <a:extLst>
              <a:ext uri="{FF2B5EF4-FFF2-40B4-BE49-F238E27FC236}">
                <a16:creationId xmlns="" xmlns:a16="http://schemas.microsoft.com/office/drawing/2014/main" id="{D46E1B05-13C2-F048-8B2F-79215C5C05B6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 rot="5400000">
            <a:off x="6111035" y="2310445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9" name="Text Placeholder 382">
            <a:extLst>
              <a:ext uri="{FF2B5EF4-FFF2-40B4-BE49-F238E27FC236}">
                <a16:creationId xmlns="" xmlns:a16="http://schemas.microsoft.com/office/drawing/2014/main" id="{5A32D578-33C6-834D-9F6C-A29B03277EFD}"/>
              </a:ext>
            </a:extLst>
          </p:cNvPr>
          <p:cNvSpPr>
            <a:spLocks noGrp="1"/>
          </p:cNvSpPr>
          <p:nvPr userDrawn="1">
            <p:ph type="body" sz="quarter" idx="27"/>
          </p:nvPr>
        </p:nvSpPr>
        <p:spPr>
          <a:xfrm>
            <a:off x="4724400" y="5503236"/>
            <a:ext cx="2895600" cy="741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7" name="Text Placeholder 382">
            <a:extLst>
              <a:ext uri="{FF2B5EF4-FFF2-40B4-BE49-F238E27FC236}">
                <a16:creationId xmlns="" xmlns:a16="http://schemas.microsoft.com/office/drawing/2014/main" id="{3AD0CE38-23A9-CD45-875B-2CA4DDE10EB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728446" y="5027232"/>
            <a:ext cx="2895600" cy="382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3" name="Text Placeholder 382">
            <a:extLst>
              <a:ext uri="{FF2B5EF4-FFF2-40B4-BE49-F238E27FC236}">
                <a16:creationId xmlns="" xmlns:a16="http://schemas.microsoft.com/office/drawing/2014/main" id="{439F30A0-72D6-CA49-A204-F380846B9C1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1298855" y="1815680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4" name="Text Placeholder 382">
            <a:extLst>
              <a:ext uri="{FF2B5EF4-FFF2-40B4-BE49-F238E27FC236}">
                <a16:creationId xmlns="" xmlns:a16="http://schemas.microsoft.com/office/drawing/2014/main" id="{A6ACF151-0222-6A49-A723-53EC8F2C751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1298855" y="2697712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1" name="Text Placeholder 382">
            <a:extLst>
              <a:ext uri="{FF2B5EF4-FFF2-40B4-BE49-F238E27FC236}">
                <a16:creationId xmlns="" xmlns:a16="http://schemas.microsoft.com/office/drawing/2014/main" id="{D5ED7296-B4B3-2B43-B1B0-3B64BD280C3E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 rot="5400000">
            <a:off x="3011785" y="2310445"/>
            <a:ext cx="1246530" cy="2570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2" name="Text Placeholder 382">
            <a:extLst>
              <a:ext uri="{FF2B5EF4-FFF2-40B4-BE49-F238E27FC236}">
                <a16:creationId xmlns="" xmlns:a16="http://schemas.microsoft.com/office/drawing/2014/main" id="{3DFBA166-2FB4-674D-8850-54ABAD52B1F4}"/>
              </a:ext>
            </a:extLst>
          </p:cNvPr>
          <p:cNvSpPr>
            <a:spLocks noGrp="1"/>
          </p:cNvSpPr>
          <p:nvPr userDrawn="1">
            <p:ph type="body" sz="quarter" idx="26"/>
          </p:nvPr>
        </p:nvSpPr>
        <p:spPr>
          <a:xfrm>
            <a:off x="1524000" y="5503236"/>
            <a:ext cx="2895600" cy="7414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b="1">
                <a:solidFill>
                  <a:schemeClr val="bg1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6" name="Text Placeholder 382">
            <a:extLst>
              <a:ext uri="{FF2B5EF4-FFF2-40B4-BE49-F238E27FC236}">
                <a16:creationId xmlns="" xmlns:a16="http://schemas.microsoft.com/office/drawing/2014/main" id="{9B81E707-BFCC-D949-A320-760E8CE1FBA9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524000" y="5027232"/>
            <a:ext cx="2895600" cy="382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accent3">
                    <a:lumMod val="50000"/>
                  </a:schemeClr>
                </a:solidFill>
              </a:defRPr>
            </a:lvl1pPr>
            <a:lvl2pPr marL="609677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 marL="1219352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829029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438705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C266BC4-C756-2C41-8C80-E6359CBA99BC}"/>
              </a:ext>
            </a:extLst>
          </p:cNvPr>
          <p:cNvSpPr/>
          <p:nvPr userDrawn="1"/>
        </p:nvSpPr>
        <p:spPr>
          <a:xfrm>
            <a:off x="0" y="227767"/>
            <a:ext cx="6605798" cy="762198"/>
          </a:xfrm>
          <a:prstGeom prst="rect">
            <a:avLst/>
          </a:prstGeom>
          <a:solidFill>
            <a:srgbClr val="06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755DA5D-B1E2-B043-B508-A007685909E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09601" y="381000"/>
            <a:ext cx="5791200" cy="45720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800000">
                                      <p:cBhvr>
                                        <p:cTn id="13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6600000">
                                      <p:cBhvr>
                                        <p:cTn id="20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iamond 26">
            <a:extLst>
              <a:ext uri="{FF2B5EF4-FFF2-40B4-BE49-F238E27FC236}">
                <a16:creationId xmlns="" xmlns:a16="http://schemas.microsoft.com/office/drawing/2014/main" id="{239F7AA4-2D43-4BCB-BF16-CC8ED5C11C06}"/>
              </a:ext>
            </a:extLst>
          </p:cNvPr>
          <p:cNvSpPr>
            <a:spLocks noChangeAspect="1"/>
          </p:cNvSpPr>
          <p:nvPr userDrawn="1"/>
        </p:nvSpPr>
        <p:spPr>
          <a:xfrm>
            <a:off x="10661904" y="2577165"/>
            <a:ext cx="1600200" cy="1600200"/>
          </a:xfrm>
          <a:prstGeom prst="diamond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iamond 24">
            <a:extLst>
              <a:ext uri="{FF2B5EF4-FFF2-40B4-BE49-F238E27FC236}">
                <a16:creationId xmlns="" xmlns:a16="http://schemas.microsoft.com/office/drawing/2014/main" id="{E36BE92B-B8B8-46ED-9916-9CF1DE781E51}"/>
              </a:ext>
            </a:extLst>
          </p:cNvPr>
          <p:cNvSpPr>
            <a:spLocks noChangeAspect="1"/>
          </p:cNvSpPr>
          <p:nvPr userDrawn="1"/>
        </p:nvSpPr>
        <p:spPr>
          <a:xfrm>
            <a:off x="9107424" y="4187952"/>
            <a:ext cx="1600200" cy="1600200"/>
          </a:xfrm>
          <a:prstGeom prst="diamond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="" xmlns:a16="http://schemas.microsoft.com/office/drawing/2014/main" id="{1890491F-A8C8-4CD9-B9DA-66F985F0F939}"/>
              </a:ext>
            </a:extLst>
          </p:cNvPr>
          <p:cNvSpPr>
            <a:spLocks noChangeAspect="1"/>
          </p:cNvSpPr>
          <p:nvPr userDrawn="1"/>
        </p:nvSpPr>
        <p:spPr>
          <a:xfrm>
            <a:off x="9107424" y="941832"/>
            <a:ext cx="1600200" cy="1600200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iamond 23">
            <a:extLst>
              <a:ext uri="{FF2B5EF4-FFF2-40B4-BE49-F238E27FC236}">
                <a16:creationId xmlns="" xmlns:a16="http://schemas.microsoft.com/office/drawing/2014/main" id="{45B9E38A-CAC0-440D-AE24-F2E889796CEF}"/>
              </a:ext>
            </a:extLst>
          </p:cNvPr>
          <p:cNvSpPr>
            <a:spLocks noChangeAspect="1"/>
          </p:cNvSpPr>
          <p:nvPr userDrawn="1"/>
        </p:nvSpPr>
        <p:spPr>
          <a:xfrm>
            <a:off x="1490472" y="4187952"/>
            <a:ext cx="1600200" cy="1600200"/>
          </a:xfrm>
          <a:prstGeom prst="diamond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iamond 22">
            <a:extLst>
              <a:ext uri="{FF2B5EF4-FFF2-40B4-BE49-F238E27FC236}">
                <a16:creationId xmlns="" xmlns:a16="http://schemas.microsoft.com/office/drawing/2014/main" id="{41520CD4-77DD-4940-B859-B80C6B496A83}"/>
              </a:ext>
            </a:extLst>
          </p:cNvPr>
          <p:cNvSpPr>
            <a:spLocks noChangeAspect="1"/>
          </p:cNvSpPr>
          <p:nvPr userDrawn="1"/>
        </p:nvSpPr>
        <p:spPr>
          <a:xfrm>
            <a:off x="-84994" y="2570169"/>
            <a:ext cx="1600200" cy="1600200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21">
            <a:extLst>
              <a:ext uri="{FF2B5EF4-FFF2-40B4-BE49-F238E27FC236}">
                <a16:creationId xmlns="" xmlns:a16="http://schemas.microsoft.com/office/drawing/2014/main" id="{1BCDF2FB-7A60-4C66-8F7B-E075C795C1D5}"/>
              </a:ext>
            </a:extLst>
          </p:cNvPr>
          <p:cNvSpPr>
            <a:spLocks noChangeAspect="1"/>
          </p:cNvSpPr>
          <p:nvPr userDrawn="1"/>
        </p:nvSpPr>
        <p:spPr>
          <a:xfrm>
            <a:off x="1472184" y="941832"/>
            <a:ext cx="1600200" cy="1600200"/>
          </a:xfrm>
          <a:prstGeom prst="diamond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0FEF2CCD-FA67-AD4C-90A4-337907350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681" y="1701643"/>
            <a:ext cx="12524564" cy="332284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CACD5791-03B1-B448-A1F2-6E17E58441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69681" y="1701643"/>
            <a:ext cx="12524564" cy="3351244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="" xmlns:a16="http://schemas.microsoft.com/office/drawing/2014/main" id="{F999B271-6869-6B49-92E2-BB4C25CD8AD6}"/>
              </a:ext>
            </a:extLst>
          </p:cNvPr>
          <p:cNvSpPr/>
          <p:nvPr/>
        </p:nvSpPr>
        <p:spPr>
          <a:xfrm>
            <a:off x="-197939" y="1673506"/>
            <a:ext cx="12577905" cy="3412175"/>
          </a:xfrm>
          <a:custGeom>
            <a:avLst/>
            <a:gdLst>
              <a:gd name="connsiteX0" fmla="*/ 12406774 w 12577905"/>
              <a:gd name="connsiteY0" fmla="*/ 179019 h 3412175"/>
              <a:gd name="connsiteX1" fmla="*/ 9347750 w 12577905"/>
              <a:gd name="connsiteY1" fmla="*/ 3238674 h 3412175"/>
              <a:gd name="connsiteX2" fmla="*/ 6289900 w 12577905"/>
              <a:gd name="connsiteY2" fmla="*/ 179019 h 3412175"/>
              <a:gd name="connsiteX3" fmla="*/ 3230876 w 12577905"/>
              <a:gd name="connsiteY3" fmla="*/ 3238674 h 3412175"/>
              <a:gd name="connsiteX4" fmla="*/ 179107 w 12577905"/>
              <a:gd name="connsiteY4" fmla="*/ 184671 h 341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7905" h="3412175">
                <a:moveTo>
                  <a:pt x="12406774" y="179019"/>
                </a:moveTo>
                <a:lnTo>
                  <a:pt x="9347750" y="3238674"/>
                </a:lnTo>
                <a:lnTo>
                  <a:pt x="6289900" y="179019"/>
                </a:lnTo>
                <a:lnTo>
                  <a:pt x="3230876" y="3238674"/>
                </a:lnTo>
                <a:lnTo>
                  <a:pt x="179107" y="184671"/>
                </a:lnTo>
              </a:path>
            </a:pathLst>
          </a:custGeom>
          <a:noFill/>
          <a:ln w="213217" cap="sq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9">
            <a:extLst>
              <a:ext uri="{FF2B5EF4-FFF2-40B4-BE49-F238E27FC236}">
                <a16:creationId xmlns="" xmlns:a16="http://schemas.microsoft.com/office/drawing/2014/main" id="{0D74884F-79A7-6A4E-A240-70D5AA177CA7}"/>
              </a:ext>
            </a:extLst>
          </p:cNvPr>
          <p:cNvSpPr/>
          <p:nvPr/>
        </p:nvSpPr>
        <p:spPr>
          <a:xfrm>
            <a:off x="-198116" y="1633376"/>
            <a:ext cx="12577951" cy="3416058"/>
          </a:xfrm>
          <a:custGeom>
            <a:avLst/>
            <a:gdLst>
              <a:gd name="connsiteX0" fmla="*/ 179413 w 12577950"/>
              <a:gd name="connsiteY0" fmla="*/ 3236854 h 3416057"/>
              <a:gd name="connsiteX1" fmla="*/ 3229086 w 12577950"/>
              <a:gd name="connsiteY1" fmla="*/ 179376 h 3416057"/>
              <a:gd name="connsiteX2" fmla="*/ 6301608 w 12577950"/>
              <a:gd name="connsiteY2" fmla="*/ 3236854 h 3416057"/>
              <a:gd name="connsiteX3" fmla="*/ 9351173 w 12577950"/>
              <a:gd name="connsiteY3" fmla="*/ 179376 h 3416057"/>
              <a:gd name="connsiteX4" fmla="*/ 12403515 w 12577950"/>
              <a:gd name="connsiteY4" fmla="*/ 3219561 h 341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7950" h="3416057">
                <a:moveTo>
                  <a:pt x="179413" y="3236854"/>
                </a:moveTo>
                <a:lnTo>
                  <a:pt x="3229086" y="179376"/>
                </a:lnTo>
                <a:lnTo>
                  <a:pt x="6301608" y="3236854"/>
                </a:lnTo>
                <a:lnTo>
                  <a:pt x="9351173" y="179376"/>
                </a:lnTo>
                <a:lnTo>
                  <a:pt x="12403515" y="3219561"/>
                </a:lnTo>
              </a:path>
            </a:pathLst>
          </a:custGeom>
          <a:noFill/>
          <a:ln w="213399" cap="sq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ow Diamond">
            <a:extLst>
              <a:ext uri="{FF2B5EF4-FFF2-40B4-BE49-F238E27FC236}">
                <a16:creationId xmlns="" xmlns:a16="http://schemas.microsoft.com/office/drawing/2014/main" id="{754C3CA6-9BE1-470B-961A-F37FE53DA704}"/>
              </a:ext>
            </a:extLst>
          </p:cNvPr>
          <p:cNvSpPr/>
          <p:nvPr userDrawn="1"/>
        </p:nvSpPr>
        <p:spPr>
          <a:xfrm>
            <a:off x="1593682" y="-1149518"/>
            <a:ext cx="9004635" cy="9004635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43ECAC71-F538-43BF-B124-4CD821EF77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7659" y="2968342"/>
            <a:ext cx="5486400" cy="7461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7F7B7238-9C5D-4CE1-9708-8B1762AFD8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7659" y="4679824"/>
            <a:ext cx="5486400" cy="7461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="" xmlns:a16="http://schemas.microsoft.com/office/drawing/2014/main" id="{DF32274B-4378-47A1-A6CE-EDCD56006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6704" y="1325880"/>
            <a:ext cx="5486400" cy="749808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Add a Slide Title - 1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2AB59A1-06C5-4440-B3BE-11F6BC8D8749}"/>
              </a:ext>
            </a:extLst>
          </p:cNvPr>
          <p:cNvCxnSpPr>
            <a:cxnSpLocks/>
          </p:cNvCxnSpPr>
          <p:nvPr userDrawn="1"/>
        </p:nvCxnSpPr>
        <p:spPr>
          <a:xfrm>
            <a:off x="4107200" y="2511286"/>
            <a:ext cx="3965408" cy="28137"/>
          </a:xfrm>
          <a:prstGeom prst="line">
            <a:avLst/>
          </a:prstGeom>
          <a:ln w="152400" cap="rnd">
            <a:solidFill>
              <a:schemeClr val="accent6">
                <a:lumMod val="9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1477A2E5-683D-4A17-B4ED-3D5532DE3B78}"/>
              </a:ext>
            </a:extLst>
          </p:cNvPr>
          <p:cNvCxnSpPr>
            <a:cxnSpLocks/>
          </p:cNvCxnSpPr>
          <p:nvPr userDrawn="1"/>
        </p:nvCxnSpPr>
        <p:spPr>
          <a:xfrm>
            <a:off x="4107200" y="4187952"/>
            <a:ext cx="3965408" cy="28137"/>
          </a:xfrm>
          <a:prstGeom prst="line">
            <a:avLst/>
          </a:prstGeom>
          <a:ln w="152400" cap="rnd">
            <a:solidFill>
              <a:schemeClr val="accent6">
                <a:lumMod val="9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0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325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3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4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2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grpId="3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4" nodeType="withEffect">
                                  <p:stCondLst>
                                    <p:cond delay="42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9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8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4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6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7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8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9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4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5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6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7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8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9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4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5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6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7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8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9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5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6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7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8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9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3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4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5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6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7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8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9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6" presetClass="exit" presetSubtype="21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7750"/>
                            </p:stCondLst>
                            <p:childTnLst>
                              <p:par>
                                <p:cTn id="253" presetID="16" presetClass="exit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5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7" grpId="6" animBg="1"/>
      <p:bldP spid="27" grpId="7" animBg="1"/>
      <p:bldP spid="27" grpId="8" animBg="1"/>
      <p:bldP spid="27" grpId="9" animBg="1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25" grpId="8" animBg="1"/>
      <p:bldP spid="25" grpId="9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6" grpId="6" animBg="1"/>
      <p:bldP spid="26" grpId="7" animBg="1"/>
      <p:bldP spid="26" grpId="8" animBg="1"/>
      <p:bldP spid="26" grpId="9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4" grpId="6" animBg="1"/>
      <p:bldP spid="24" grpId="7" animBg="1"/>
      <p:bldP spid="24" grpId="8" animBg="1"/>
      <p:bldP spid="24" grpId="9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23" grpId="9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2" grpId="8" animBg="1"/>
      <p:bldP spid="22" grpId="9" animBg="1"/>
      <p:bldP spid="2" grpId="0" animBg="1"/>
      <p:bldP spid="2" grpId="1" animBg="1"/>
      <p:bldP spid="3" grpId="0" animBg="1"/>
      <p:bldP spid="3" grpId="1" animBg="1"/>
      <p:bldP spid="11" grpId="0" animBg="1"/>
      <p:bldP spid="11" grpId="1" animBg="1"/>
      <p:bldP spid="16" grpId="0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15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20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3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25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6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6" grpId="4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375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iterate type="lt">
                    <p:tmPct val="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20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2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25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3" build="p">
        <p:tmplLst>
          <p:tmpl lvl="1">
            <p:tnLst>
              <p:par>
                <p:cTn presetID="26" presetClass="emph" presetSubtype="0" fill="hold" nodeType="withEffect">
                  <p:stCondLst>
                    <p:cond delay="3000"/>
                  </p:stCondLst>
                  <p:iterate type="lt">
                    <p:tmPct val="10000"/>
                  </p:iterate>
                  <p:childTnLst>
                    <p:animEffect transition="out" filter="fade">
                      <p:cBhvr>
                        <p:cTn dur="500" tmFilter="0, 0; .2, .5; .8, .5; 1, 0"/>
                        <p:tgtEl>
                          <p:spTgt spid="17"/>
                        </p:tgtEl>
                      </p:cBhvr>
                    </p:animEffect>
                    <p:animScale>
                      <p:cBhvr>
                        <p:cTn dur="250" autoRev="1" fill="hold"/>
                        <p:tgtEl>
                          <p:spTgt spid="17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17" grpId="4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4250"/>
                  </p:stCondLst>
                  <p:iterate type="lt">
                    <p:tmPct val="0"/>
                  </p:iterate>
                  <p:childTnLst>
                    <p:animEffect transition="out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0"/>
      <p:bldP spid="18" grpId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65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71251" y="2863537"/>
            <a:ext cx="2773204" cy="1118618"/>
          </a:xfrm>
        </p:spPr>
        <p:txBody>
          <a:bodyPr/>
          <a:lstStyle/>
          <a:p>
            <a:r>
              <a:rPr lang="en-US" sz="2800" dirty="0" smtClean="0"/>
              <a:t>Introduction to computer studies(ICS)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313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261758"/>
            <a:ext cx="10363200" cy="1223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320801" y="1518546"/>
            <a:ext cx="5080000" cy="446532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Sensing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Energy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Intelligence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9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5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3CA3BAA3-E0DA-BD4B-85DA-D120747D0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39BEA3F-C4E1-2D44-9714-B763DCEB9B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4E19E78-AEFD-CE4C-AA38-7DB7B0FAF8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878D781-46CA-C249-8120-2BDF54E260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924800" y="5027232"/>
            <a:ext cx="3576034" cy="74144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Sensor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2E6B2D3-F183-144E-AECA-C991BED0E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83618" y="1250074"/>
            <a:ext cx="1615370" cy="257004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End Effector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ADA4A3-3829-9A49-BB58-957821CD9D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375F504E-0C6B-7549-A760-8F459849DB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72857" y="4989881"/>
            <a:ext cx="3028682" cy="124925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Drive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4CD4D1-773F-B743-99C4-ED99FF9C8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86502" y="410727"/>
            <a:ext cx="2895600" cy="3829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258972C-B70D-0B40-AD44-02C8EB9C55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789" y="2690286"/>
            <a:ext cx="2416596" cy="26442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3966D2D-A3E5-2942-8C67-631ECBBFC3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99230AE-FB3B-A347-881D-7C7ACF7D83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37087" y="5027232"/>
            <a:ext cx="3035121" cy="74144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Arm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53644815-C16E-D345-AB90-70FECDD6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of Robot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838896" y="1594289"/>
            <a:ext cx="1246530" cy="257004"/>
          </a:xfrm>
        </p:spPr>
        <p:txBody>
          <a:bodyPr/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Controller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1" grpId="0" build="p"/>
      <p:bldP spid="15" grpId="0" build="p"/>
      <p:bldP spid="14" grpId="0" build="p"/>
      <p:bldP spid="1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6000" b="-6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698" y="3220022"/>
            <a:ext cx="10363200" cy="12239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Features</a:t>
            </a:r>
            <a:endParaRPr lang="en-US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49768773"/>
              </p:ext>
            </p:extLst>
          </p:nvPr>
        </p:nvGraphicFramePr>
        <p:xfrm>
          <a:off x="6949440" y="927873"/>
          <a:ext cx="5078412" cy="5473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2344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ADVANTAGES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52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1" y="261758"/>
            <a:ext cx="10363200" cy="1223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343423" y="3055441"/>
            <a:ext cx="5080000" cy="3573959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Increased efficiency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Higher quality</a:t>
            </a:r>
          </a:p>
          <a:p>
            <a:r>
              <a:rPr lang="en-US" dirty="0">
                <a:solidFill>
                  <a:schemeClr val="bg1"/>
                </a:solidFill>
              </a:rPr>
              <a:t>Longer working </a:t>
            </a:r>
            <a:r>
              <a:rPr lang="en-US" dirty="0" smtClean="0">
                <a:solidFill>
                  <a:schemeClr val="bg1"/>
                </a:solidFill>
              </a:rPr>
              <a:t>hours</a:t>
            </a:r>
          </a:p>
          <a:p>
            <a:r>
              <a:rPr lang="en-US" dirty="0">
                <a:solidFill>
                  <a:schemeClr val="bg1"/>
                </a:solidFill>
              </a:rPr>
              <a:t>Increased </a:t>
            </a:r>
            <a:r>
              <a:rPr lang="en-US" dirty="0" smtClean="0">
                <a:solidFill>
                  <a:schemeClr val="bg1"/>
                </a:solidFill>
              </a:rPr>
              <a:t>profitability</a:t>
            </a:r>
          </a:p>
        </p:txBody>
      </p:sp>
    </p:spTree>
    <p:extLst>
      <p:ext uri="{BB962C8B-B14F-4D97-AF65-F5344CB8AC3E}">
        <p14:creationId xmlns:p14="http://schemas.microsoft.com/office/powerpoint/2010/main" val="35225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SOPHIA</a:t>
            </a:r>
            <a:br>
              <a:rPr lang="en-US" dirty="0" smtClean="0"/>
            </a:br>
            <a:r>
              <a:rPr lang="en-US" sz="2400" dirty="0" smtClean="0"/>
              <a:t>The humanoid robot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98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072660" y="4684543"/>
            <a:ext cx="361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∙ First social Robot 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563272" y="2632444"/>
            <a:ext cx="3472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sz="3600" b="1" dirty="0" smtClean="0"/>
              <a:t>∙ </a:t>
            </a:r>
            <a:r>
              <a:rPr lang="en-US" sz="2800" b="1" dirty="0" smtClean="0"/>
              <a:t>On</a:t>
            </a:r>
            <a:r>
              <a:rPr lang="en-US" sz="3600" b="1" dirty="0" smtClean="0"/>
              <a:t> </a:t>
            </a:r>
            <a:r>
              <a:rPr lang="en-US" sz="2000" b="1" dirty="0"/>
              <a:t>6 December, </a:t>
            </a:r>
            <a:r>
              <a:rPr lang="en-US" sz="2000" b="1" dirty="0" smtClean="0"/>
              <a:t>2017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117059" y="694676"/>
            <a:ext cx="3094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SOPHIA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5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D9B656B-FF66-8141-BAE1-668F1423C2D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Uses of Robots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479" y="444863"/>
            <a:ext cx="217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∙ Lift </a:t>
            </a:r>
            <a:r>
              <a:rPr lang="en-US" sz="2400" dirty="0"/>
              <a:t>and move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226123" y="1443669"/>
            <a:ext cx="27735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∙ Extraction from </a:t>
            </a:r>
            <a:r>
              <a:rPr lang="en-US" sz="2000" dirty="0"/>
              <a:t>mines.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5287" y="906528"/>
            <a:ext cx="3084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 smtClean="0"/>
              <a:t>∙ In </a:t>
            </a:r>
            <a:r>
              <a:rPr lang="en-US" sz="2400" dirty="0"/>
              <a:t>space exploration </a:t>
            </a:r>
          </a:p>
        </p:txBody>
      </p:sp>
    </p:spTree>
    <p:extLst>
      <p:ext uri="{BB962C8B-B14F-4D97-AF65-F5344CB8AC3E}">
        <p14:creationId xmlns:p14="http://schemas.microsoft.com/office/powerpoint/2010/main" val="37919443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7953ABF-92FC-AC4A-9335-844C602990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smtClean="0"/>
              <a:t>Robots are the future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885" y="2452719"/>
            <a:ext cx="3855055" cy="1118618"/>
          </a:xfrm>
        </p:spPr>
        <p:txBody>
          <a:bodyPr/>
          <a:lstStyle/>
          <a:p>
            <a:r>
              <a:rPr lang="en-US" sz="6000" dirty="0" smtClean="0"/>
              <a:t>Robotics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9870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7500" y="1865700"/>
            <a:ext cx="33089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4000" b="1" dirty="0" smtClean="0"/>
              <a:t>∙ </a:t>
            </a:r>
            <a:r>
              <a:rPr lang="en-US" sz="2800" b="1" dirty="0" smtClean="0"/>
              <a:t>Medical </a:t>
            </a:r>
            <a:r>
              <a:rPr lang="en-US" sz="2800" b="1" dirty="0"/>
              <a:t>surgeries.</a:t>
            </a:r>
          </a:p>
        </p:txBody>
      </p:sp>
    </p:spTree>
    <p:extLst>
      <p:ext uri="{BB962C8B-B14F-4D97-AF65-F5344CB8AC3E}">
        <p14:creationId xmlns:p14="http://schemas.microsoft.com/office/powerpoint/2010/main" val="2723130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2314" y="3102427"/>
            <a:ext cx="4229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M</a:t>
            </a:r>
            <a:r>
              <a:rPr lang="en-US" sz="4800" b="1" dirty="0" smtClean="0"/>
              <a:t>ilitary Works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23688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170" y="5425024"/>
            <a:ext cx="4931356" cy="1573653"/>
          </a:xfrm>
        </p:spPr>
        <p:txBody>
          <a:bodyPr/>
          <a:lstStyle/>
          <a:p>
            <a:r>
              <a:rPr lang="en-US" dirty="0" smtClean="0"/>
              <a:t>In Household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892" y="2672931"/>
            <a:ext cx="3260273" cy="1573653"/>
          </a:xfrm>
        </p:spPr>
        <p:txBody>
          <a:bodyPr/>
          <a:lstStyle/>
          <a:p>
            <a:r>
              <a:rPr lang="en-US" dirty="0" smtClean="0"/>
              <a:t>Abuses of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6649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245145" y="4369750"/>
            <a:ext cx="2478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∙</a:t>
            </a:r>
            <a:r>
              <a:rPr lang="en-US" sz="2400" b="1" dirty="0" smtClean="0">
                <a:solidFill>
                  <a:schemeClr val="bg1"/>
                </a:solidFill>
              </a:rPr>
              <a:t> Unemployment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83993" y="1865700"/>
            <a:ext cx="135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</a:rPr>
              <a:t>∙ </a:t>
            </a:r>
            <a:r>
              <a:rPr lang="en-US" sz="2800" b="1" smtClean="0">
                <a:solidFill>
                  <a:schemeClr val="bg1"/>
                </a:solidFill>
              </a:rPr>
              <a:t>Costly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72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1850" y="416728"/>
            <a:ext cx="20008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∙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</a:rPr>
              <a:t>angerous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71251" y="3012028"/>
            <a:ext cx="2773204" cy="1118618"/>
          </a:xfrm>
        </p:spPr>
        <p:txBody>
          <a:bodyPr/>
          <a:lstStyle/>
          <a:p>
            <a:r>
              <a:rPr lang="en-US" dirty="0" smtClean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45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90E81CE-0E56-A642-A148-D0BF81FD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3CA3BAA3-E0DA-BD4B-85DA-D120747D0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39BEA3F-C4E1-2D44-9714-B763DCEB9B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4E19E78-AEFD-CE4C-AA38-7DB7B0FAF8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3878D781-46CA-C249-8120-2BDF54E260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568567" y="5703341"/>
            <a:ext cx="3576034" cy="74144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∙ Deals with automated machines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23D7D8-D614-1440-AE41-4B9F2AF2BF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C2E6B2D3-F183-144E-AECA-C991BED0EB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48ADA4A3-3829-9A49-BB58-957821CD9D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375F504E-0C6B-7549-A760-8F459849DB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9061" y="253915"/>
            <a:ext cx="6201238" cy="1249251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∙ Comes </a:t>
            </a:r>
            <a:r>
              <a:rPr lang="en-US" dirty="0">
                <a:solidFill>
                  <a:srgbClr val="FFFF00"/>
                </a:solidFill>
              </a:rPr>
              <a:t>form  Slavic word- </a:t>
            </a:r>
            <a:r>
              <a:rPr lang="en-US" dirty="0" err="1">
                <a:solidFill>
                  <a:srgbClr val="FFFF00"/>
                </a:solidFill>
              </a:rPr>
              <a:t>Robota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4CD4D1-773F-B743-99C4-ED99FF9C8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1258972C-B70D-0B40-AD44-02C8EB9C55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789" y="2690286"/>
            <a:ext cx="2416596" cy="26442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63966D2D-A3E5-2942-8C67-631ECBBFC3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499230AE-FB3B-A347-881D-7C7ACF7D83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7501" y="507818"/>
            <a:ext cx="3035121" cy="74144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∙ Branch </a:t>
            </a:r>
            <a:r>
              <a:rPr lang="en-US" dirty="0">
                <a:solidFill>
                  <a:schemeClr val="bg1"/>
                </a:solidFill>
              </a:rPr>
              <a:t>of technology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9454953-EB00-A341-BDB1-57537E5116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18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5" grpId="0" build="p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704" y="1325879"/>
            <a:ext cx="5486400" cy="4385603"/>
          </a:xfrm>
        </p:spPr>
        <p:txBody>
          <a:bodyPr/>
          <a:lstStyle/>
          <a:p>
            <a:r>
              <a:rPr lang="en-US" dirty="0" smtClean="0"/>
              <a:t>ROBOTS </a:t>
            </a:r>
            <a:br>
              <a:rPr lang="en-US" dirty="0" smtClean="0"/>
            </a:br>
            <a:r>
              <a:rPr lang="en-US" dirty="0" smtClean="0"/>
              <a:t>AND THEIR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052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5908" y="5885719"/>
            <a:ext cx="10686757" cy="1223963"/>
          </a:xfrm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 ∙ C</a:t>
            </a:r>
            <a:r>
              <a:rPr lang="en-US" dirty="0" smtClean="0">
                <a:solidFill>
                  <a:schemeClr val="bg1"/>
                </a:solidFill>
              </a:rPr>
              <a:t>an </a:t>
            </a:r>
            <a:r>
              <a:rPr lang="en-US" dirty="0">
                <a:solidFill>
                  <a:schemeClr val="bg1"/>
                </a:solidFill>
              </a:rPr>
              <a:t>be of different shape and size</a:t>
            </a: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6058731-1267-4D78-BE19-23FEE65AD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" y="229455"/>
            <a:ext cx="9499600" cy="1393753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</a:rPr>
              <a:t>Physical </a:t>
            </a:r>
            <a:r>
              <a:rPr lang="en-US" sz="4000" dirty="0">
                <a:solidFill>
                  <a:schemeClr val="bg1"/>
                </a:solidFill>
              </a:rPr>
              <a:t>and mental </a:t>
            </a:r>
            <a:r>
              <a:rPr lang="en-US" sz="4000" dirty="0" smtClean="0">
                <a:solidFill>
                  <a:schemeClr val="bg1"/>
                </a:solidFill>
              </a:rPr>
              <a:t>works</a:t>
            </a:r>
          </a:p>
          <a:p>
            <a:endParaRPr lang="en-US" sz="4000" dirty="0"/>
          </a:p>
        </p:txBody>
      </p:sp>
      <p:sp>
        <p:nvSpPr>
          <p:cNvPr id="8" name="Text Placeholder 6">
            <a:extLst>
              <a:ext uri="{FF2B5EF4-FFF2-40B4-BE49-F238E27FC236}">
                <a16:creationId xmlns="" xmlns:a16="http://schemas.microsoft.com/office/drawing/2014/main" id="{338068EC-8701-49CF-A4AC-5D0C33F6B1D8}"/>
              </a:ext>
            </a:extLst>
          </p:cNvPr>
          <p:cNvSpPr txBox="1">
            <a:spLocks/>
          </p:cNvSpPr>
          <p:nvPr/>
        </p:nvSpPr>
        <p:spPr>
          <a:xfrm>
            <a:off x="0" y="4522203"/>
            <a:ext cx="7066218" cy="746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∙ Programmable by a computer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1969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8337454" y="4393810"/>
            <a:ext cx="5080000" cy="811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M</a:t>
            </a:r>
            <a:r>
              <a:rPr lang="en-US" dirty="0" smtClean="0">
                <a:solidFill>
                  <a:srgbClr val="00B050"/>
                </a:solidFill>
              </a:rPr>
              <a:t>ulti-body system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29900" y="1454254"/>
            <a:ext cx="3260273" cy="157365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MECHANISM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4068" y="5986175"/>
            <a:ext cx="4557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∙ Rigid </a:t>
            </a:r>
            <a:r>
              <a:rPr lang="en-US" sz="3200" dirty="0">
                <a:solidFill>
                  <a:srgbClr val="00B050"/>
                </a:solidFill>
              </a:rPr>
              <a:t>body called a link</a:t>
            </a:r>
          </a:p>
        </p:txBody>
      </p:sp>
    </p:spTree>
    <p:extLst>
      <p:ext uri="{BB962C8B-B14F-4D97-AF65-F5344CB8AC3E}">
        <p14:creationId xmlns:p14="http://schemas.microsoft.com/office/powerpoint/2010/main" val="369000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:-</a:t>
            </a:r>
            <a:endParaRPr lang="en-US" dirty="0"/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75872660"/>
              </p:ext>
            </p:extLst>
          </p:nvPr>
        </p:nvGraphicFramePr>
        <p:xfrm>
          <a:off x="509564" y="1138889"/>
          <a:ext cx="5078412" cy="5473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/>
          <p:cNvSpPr txBox="1"/>
          <p:nvPr/>
        </p:nvSpPr>
        <p:spPr>
          <a:xfrm flipH="1">
            <a:off x="8624552" y="1722189"/>
            <a:ext cx="3567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Robots of Different companies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232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Characteristics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412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7005E"/>
      </a:dk2>
      <a:lt2>
        <a:srgbClr val="EFFCE2"/>
      </a:lt2>
      <a:accent1>
        <a:srgbClr val="37005E"/>
      </a:accent1>
      <a:accent2>
        <a:srgbClr val="8F4197"/>
      </a:accent2>
      <a:accent3>
        <a:srgbClr val="BFACBF"/>
      </a:accent3>
      <a:accent4>
        <a:srgbClr val="88D0CF"/>
      </a:accent4>
      <a:accent5>
        <a:srgbClr val="C7F3D7"/>
      </a:accent5>
      <a:accent6>
        <a:srgbClr val="EFFCE2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820374_Animated title spirals_SL_V1.pptx" id="{3FB3F1A0-DEFB-4F2D-B831-3363A1E19010}" vid="{4D4630AB-0DBA-4F86-974E-635E294611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B57135-742C-4245-A982-9EA077451D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38F442-25A1-47C0-8202-735D751F30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04BA13-5768-4EE1-943F-666F8EABC750}">
  <ds:schemaRefs>
    <ds:schemaRef ds:uri="http://www.w3.org/XML/1998/namespace"/>
    <ds:schemaRef ds:uri="16c05727-aa75-4e4a-9b5f-8a80a1165891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spirals</Template>
  <TotalTime>0</TotalTime>
  <Words>176</Words>
  <Application>Microsoft Office PowerPoint</Application>
  <PresentationFormat>Widescreen</PresentationFormat>
  <Paragraphs>68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Candara</vt:lpstr>
      <vt:lpstr>Office Theme</vt:lpstr>
      <vt:lpstr>Introduction to computer studies(ICS)</vt:lpstr>
      <vt:lpstr>Robotics</vt:lpstr>
      <vt:lpstr>Introduction</vt:lpstr>
      <vt:lpstr>PowerPoint Presentation</vt:lpstr>
      <vt:lpstr>ROBOTS  AND THEIR MECHANISM</vt:lpstr>
      <vt:lpstr> ∙ Can be of different shape and size</vt:lpstr>
      <vt:lpstr>MECHANISM</vt:lpstr>
      <vt:lpstr>:-</vt:lpstr>
      <vt:lpstr>Characteristics</vt:lpstr>
      <vt:lpstr>PowerPoint Presentation</vt:lpstr>
      <vt:lpstr>Parts</vt:lpstr>
      <vt:lpstr>Parts of Robot</vt:lpstr>
      <vt:lpstr>Features</vt:lpstr>
      <vt:lpstr>ADVANTAGES</vt:lpstr>
      <vt:lpstr>PowerPoint Presentation</vt:lpstr>
      <vt:lpstr>SOPHIA The humanoid robot</vt:lpstr>
      <vt:lpstr>PowerPoint Presentation</vt:lpstr>
      <vt:lpstr>Uses of Robots</vt:lpstr>
      <vt:lpstr>PowerPoint Presentation</vt:lpstr>
      <vt:lpstr>PowerPoint Presentation</vt:lpstr>
      <vt:lpstr>PowerPoint Presentation</vt:lpstr>
      <vt:lpstr>In Household works</vt:lpstr>
      <vt:lpstr>Abuses of Robots</vt:lpstr>
      <vt:lpstr>PowerPoint Presentation</vt:lpstr>
      <vt:lpstr>PowerPoint Presentation</vt:lpstr>
      <vt:lpstr>Thank You 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2024-04-03T14:50:01Z</dcterms:created>
  <dcterms:modified xsi:type="dcterms:W3CDTF">2025-04-24T11:48:03Z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